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73" r:id="rId8"/>
    <p:sldId id="259" r:id="rId9"/>
    <p:sldId id="260" r:id="rId10"/>
    <p:sldId id="261" r:id="rId11"/>
    <p:sldId id="264" r:id="rId12"/>
    <p:sldId id="263" r:id="rId13"/>
    <p:sldId id="265" r:id="rId14"/>
    <p:sldId id="268" r:id="rId15"/>
    <p:sldId id="262" r:id="rId16"/>
    <p:sldId id="266" r:id="rId17"/>
    <p:sldId id="270" r:id="rId18"/>
    <p:sldId id="267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9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9419A9-8BEE-454D-97EC-5EC958905CC8}" v="208" dt="2020-06-19T17:32:17.5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oline Klug" userId="2801b6e8-1bae-41b9-bf88-fe06d3d3b3f3" providerId="ADAL" clId="{C89419A9-8BEE-454D-97EC-5EC958905CC8}"/>
    <pc:docChg chg="undo custSel mod addSld delSld modSld sldOrd">
      <pc:chgData name="Karoline Klug" userId="2801b6e8-1bae-41b9-bf88-fe06d3d3b3f3" providerId="ADAL" clId="{C89419A9-8BEE-454D-97EC-5EC958905CC8}" dt="2020-06-24T16:12:15.967" v="1473" actId="20577"/>
      <pc:docMkLst>
        <pc:docMk/>
      </pc:docMkLst>
      <pc:sldChg chg="addSp delSp modSp">
        <pc:chgData name="Karoline Klug" userId="2801b6e8-1bae-41b9-bf88-fe06d3d3b3f3" providerId="ADAL" clId="{C89419A9-8BEE-454D-97EC-5EC958905CC8}" dt="2020-06-17T19:04:55.583" v="1266" actId="255"/>
        <pc:sldMkLst>
          <pc:docMk/>
          <pc:sldMk cId="46561994" sldId="256"/>
        </pc:sldMkLst>
        <pc:spChg chg="mod">
          <ac:chgData name="Karoline Klug" userId="2801b6e8-1bae-41b9-bf88-fe06d3d3b3f3" providerId="ADAL" clId="{C89419A9-8BEE-454D-97EC-5EC958905CC8}" dt="2020-06-17T19:04:55.583" v="1266" actId="255"/>
          <ac:spMkLst>
            <pc:docMk/>
            <pc:sldMk cId="46561994" sldId="256"/>
            <ac:spMk id="2" creationId="{53C5187B-5913-4F7A-BBD1-1A546AB1AB73}"/>
          </ac:spMkLst>
        </pc:spChg>
        <pc:spChg chg="mod">
          <ac:chgData name="Karoline Klug" userId="2801b6e8-1bae-41b9-bf88-fe06d3d3b3f3" providerId="ADAL" clId="{C89419A9-8BEE-454D-97EC-5EC958905CC8}" dt="2020-06-14T20:41:01.152" v="1184" actId="1076"/>
          <ac:spMkLst>
            <pc:docMk/>
            <pc:sldMk cId="46561994" sldId="256"/>
            <ac:spMk id="3" creationId="{2431C799-ABCD-4A59-A537-1A36CF44E2B5}"/>
          </ac:spMkLst>
        </pc:spChg>
        <pc:spChg chg="add del">
          <ac:chgData name="Karoline Klug" userId="2801b6e8-1bae-41b9-bf88-fe06d3d3b3f3" providerId="ADAL" clId="{C89419A9-8BEE-454D-97EC-5EC958905CC8}" dt="2020-06-14T02:28:28.509" v="3"/>
          <ac:spMkLst>
            <pc:docMk/>
            <pc:sldMk cId="46561994" sldId="256"/>
            <ac:spMk id="4" creationId="{638E874E-36D4-4B6D-B684-88888DCABFC6}"/>
          </ac:spMkLst>
        </pc:spChg>
        <pc:spChg chg="add del">
          <ac:chgData name="Karoline Klug" userId="2801b6e8-1bae-41b9-bf88-fe06d3d3b3f3" providerId="ADAL" clId="{C89419A9-8BEE-454D-97EC-5EC958905CC8}" dt="2020-06-14T02:28:33.355" v="5"/>
          <ac:spMkLst>
            <pc:docMk/>
            <pc:sldMk cId="46561994" sldId="256"/>
            <ac:spMk id="5" creationId="{66A959A0-C696-4708-AE94-096DD9D4FFD1}"/>
          </ac:spMkLst>
        </pc:spChg>
        <pc:spChg chg="add del mod">
          <ac:chgData name="Karoline Klug" userId="2801b6e8-1bae-41b9-bf88-fe06d3d3b3f3" providerId="ADAL" clId="{C89419A9-8BEE-454D-97EC-5EC958905CC8}" dt="2020-06-14T02:28:52.964" v="10" actId="478"/>
          <ac:spMkLst>
            <pc:docMk/>
            <pc:sldMk cId="46561994" sldId="256"/>
            <ac:spMk id="6" creationId="{18D873B6-074A-4361-B86F-4B0BE6FE5E8D}"/>
          </ac:spMkLst>
        </pc:spChg>
        <pc:spChg chg="add del">
          <ac:chgData name="Karoline Klug" userId="2801b6e8-1bae-41b9-bf88-fe06d3d3b3f3" providerId="ADAL" clId="{C89419A9-8BEE-454D-97EC-5EC958905CC8}" dt="2020-06-14T02:39:05.051" v="39"/>
          <ac:spMkLst>
            <pc:docMk/>
            <pc:sldMk cId="46561994" sldId="256"/>
            <ac:spMk id="28" creationId="{96456B13-C9A6-4757-AA03-97335A8F325D}"/>
          </ac:spMkLst>
        </pc:spChg>
        <pc:spChg chg="add del">
          <ac:chgData name="Karoline Klug" userId="2801b6e8-1bae-41b9-bf88-fe06d3d3b3f3" providerId="ADAL" clId="{C89419A9-8BEE-454D-97EC-5EC958905CC8}" dt="2020-06-14T02:39:05.051" v="39"/>
          <ac:spMkLst>
            <pc:docMk/>
            <pc:sldMk cId="46561994" sldId="256"/>
            <ac:spMk id="29" creationId="{D8EFBE47-F6E9-41AB-B455-2803AB008C04}"/>
          </ac:spMkLst>
        </pc:spChg>
        <pc:spChg chg="add del">
          <ac:chgData name="Karoline Klug" userId="2801b6e8-1bae-41b9-bf88-fe06d3d3b3f3" providerId="ADAL" clId="{C89419A9-8BEE-454D-97EC-5EC958905CC8}" dt="2020-06-14T02:39:05.051" v="39"/>
          <ac:spMkLst>
            <pc:docMk/>
            <pc:sldMk cId="46561994" sldId="256"/>
            <ac:spMk id="31" creationId="{0A54C115-5D0C-433F-A84A-EDD8291DDCFA}"/>
          </ac:spMkLst>
        </pc:spChg>
        <pc:spChg chg="add del">
          <ac:chgData name="Karoline Klug" userId="2801b6e8-1bae-41b9-bf88-fe06d3d3b3f3" providerId="ADAL" clId="{C89419A9-8BEE-454D-97EC-5EC958905CC8}" dt="2020-06-14T02:39:05.051" v="39"/>
          <ac:spMkLst>
            <pc:docMk/>
            <pc:sldMk cId="46561994" sldId="256"/>
            <ac:spMk id="43" creationId="{AF7D3539-3F61-4E70-A97D-E62A7034DE85}"/>
          </ac:spMkLst>
        </pc:spChg>
        <pc:spChg chg="add del">
          <ac:chgData name="Karoline Klug" userId="2801b6e8-1bae-41b9-bf88-fe06d3d3b3f3" providerId="ADAL" clId="{C89419A9-8BEE-454D-97EC-5EC958905CC8}" dt="2020-06-14T02:39:05.051" v="39"/>
          <ac:spMkLst>
            <pc:docMk/>
            <pc:sldMk cId="46561994" sldId="256"/>
            <ac:spMk id="44" creationId="{B49CAB56-1A22-412D-9884-0CFBE1E9EBC9}"/>
          </ac:spMkLst>
        </pc:spChg>
        <pc:spChg chg="add del">
          <ac:chgData name="Karoline Klug" userId="2801b6e8-1bae-41b9-bf88-fe06d3d3b3f3" providerId="ADAL" clId="{C89419A9-8BEE-454D-97EC-5EC958905CC8}" dt="2020-06-14T02:39:08.915" v="41"/>
          <ac:spMkLst>
            <pc:docMk/>
            <pc:sldMk cId="46561994" sldId="256"/>
            <ac:spMk id="50" creationId="{11D951E7-657B-475F-9D24-A101C026CD29}"/>
          </ac:spMkLst>
        </pc:spChg>
        <pc:spChg chg="add del">
          <ac:chgData name="Karoline Klug" userId="2801b6e8-1bae-41b9-bf88-fe06d3d3b3f3" providerId="ADAL" clId="{C89419A9-8BEE-454D-97EC-5EC958905CC8}" dt="2020-06-14T02:39:08.915" v="41"/>
          <ac:spMkLst>
            <pc:docMk/>
            <pc:sldMk cId="46561994" sldId="256"/>
            <ac:spMk id="51" creationId="{4792401B-E7EC-4ECF-BC7A-5EE7A32D7604}"/>
          </ac:spMkLst>
        </pc:spChg>
        <pc:spChg chg="add del">
          <ac:chgData name="Karoline Klug" userId="2801b6e8-1bae-41b9-bf88-fe06d3d3b3f3" providerId="ADAL" clId="{C89419A9-8BEE-454D-97EC-5EC958905CC8}" dt="2020-06-14T02:39:08.915" v="41"/>
          <ac:spMkLst>
            <pc:docMk/>
            <pc:sldMk cId="46561994" sldId="256"/>
            <ac:spMk id="53" creationId="{E70B936C-C480-4A0C-8DEF-97128F0E3031}"/>
          </ac:spMkLst>
        </pc:spChg>
        <pc:spChg chg="add del">
          <ac:chgData name="Karoline Klug" userId="2801b6e8-1bae-41b9-bf88-fe06d3d3b3f3" providerId="ADAL" clId="{C89419A9-8BEE-454D-97EC-5EC958905CC8}" dt="2020-06-14T02:39:08.915" v="41"/>
          <ac:spMkLst>
            <pc:docMk/>
            <pc:sldMk cId="46561994" sldId="256"/>
            <ac:spMk id="3139" creationId="{FC45AC33-8F44-4653-AC67-950FA2964222}"/>
          </ac:spMkLst>
        </pc:spChg>
        <pc:spChg chg="add del">
          <ac:chgData name="Karoline Klug" userId="2801b6e8-1bae-41b9-bf88-fe06d3d3b3f3" providerId="ADAL" clId="{C89419A9-8BEE-454D-97EC-5EC958905CC8}" dt="2020-06-14T02:39:08.915" v="41"/>
          <ac:spMkLst>
            <pc:docMk/>
            <pc:sldMk cId="46561994" sldId="256"/>
            <ac:spMk id="3140" creationId="{46E5BD5B-22F1-443C-ACBD-43AA6245A8E1}"/>
          </ac:spMkLst>
        </pc:spChg>
        <pc:grpChg chg="add del">
          <ac:chgData name="Karoline Klug" userId="2801b6e8-1bae-41b9-bf88-fe06d3d3b3f3" providerId="ADAL" clId="{C89419A9-8BEE-454D-97EC-5EC958905CC8}" dt="2020-06-14T02:39:05.051" v="39"/>
          <ac:grpSpMkLst>
            <pc:docMk/>
            <pc:sldMk cId="46561994" sldId="256"/>
            <ac:grpSpMk id="9" creationId="{BD464E3B-C84E-493C-9888-CFB121871D28}"/>
          </ac:grpSpMkLst>
        </pc:grpChg>
        <pc:grpChg chg="add del">
          <ac:chgData name="Karoline Klug" userId="2801b6e8-1bae-41b9-bf88-fe06d3d3b3f3" providerId="ADAL" clId="{C89419A9-8BEE-454D-97EC-5EC958905CC8}" dt="2020-06-14T02:39:05.051" v="39"/>
          <ac:grpSpMkLst>
            <pc:docMk/>
            <pc:sldMk cId="46561994" sldId="256"/>
            <ac:grpSpMk id="30" creationId="{404ECA32-60AD-42BE-858F-2CA71DA22BEA}"/>
          </ac:grpSpMkLst>
        </pc:grpChg>
        <pc:grpChg chg="add del">
          <ac:chgData name="Karoline Klug" userId="2801b6e8-1bae-41b9-bf88-fe06d3d3b3f3" providerId="ADAL" clId="{C89419A9-8BEE-454D-97EC-5EC958905CC8}" dt="2020-06-14T02:39:05.051" v="39"/>
          <ac:grpSpMkLst>
            <pc:docMk/>
            <pc:sldMk cId="46561994" sldId="256"/>
            <ac:grpSpMk id="32" creationId="{B61E0355-A6F2-455B-95E8-815C0B9AB150}"/>
          </ac:grpSpMkLst>
        </pc:grpChg>
        <pc:grpChg chg="add del">
          <ac:chgData name="Karoline Klug" userId="2801b6e8-1bae-41b9-bf88-fe06d3d3b3f3" providerId="ADAL" clId="{C89419A9-8BEE-454D-97EC-5EC958905CC8}" dt="2020-06-14T02:39:05.051" v="39"/>
          <ac:grpSpMkLst>
            <pc:docMk/>
            <pc:sldMk cId="46561994" sldId="256"/>
            <ac:grpSpMk id="34" creationId="{BC66A19C-CD06-419D-9CFD-8AEA8C60C17F}"/>
          </ac:grpSpMkLst>
        </pc:grpChg>
        <pc:grpChg chg="add del">
          <ac:chgData name="Karoline Klug" userId="2801b6e8-1bae-41b9-bf88-fe06d3d3b3f3" providerId="ADAL" clId="{C89419A9-8BEE-454D-97EC-5EC958905CC8}" dt="2020-06-14T02:39:05.051" v="39"/>
          <ac:grpSpMkLst>
            <pc:docMk/>
            <pc:sldMk cId="46561994" sldId="256"/>
            <ac:grpSpMk id="38" creationId="{FB97C3A4-C830-4CFA-A177-4AFBB5343E89}"/>
          </ac:grpSpMkLst>
        </pc:grpChg>
        <pc:grpChg chg="add del">
          <ac:chgData name="Karoline Klug" userId="2801b6e8-1bae-41b9-bf88-fe06d3d3b3f3" providerId="ADAL" clId="{C89419A9-8BEE-454D-97EC-5EC958905CC8}" dt="2020-06-14T02:39:05.051" v="39"/>
          <ac:grpSpMkLst>
            <pc:docMk/>
            <pc:sldMk cId="46561994" sldId="256"/>
            <ac:grpSpMk id="41" creationId="{CE7D24C4-C512-4706-83A8-5F844AB86F33}"/>
          </ac:grpSpMkLst>
        </pc:grpChg>
        <pc:grpChg chg="add del">
          <ac:chgData name="Karoline Klug" userId="2801b6e8-1bae-41b9-bf88-fe06d3d3b3f3" providerId="ADAL" clId="{C89419A9-8BEE-454D-97EC-5EC958905CC8}" dt="2020-06-14T02:39:08.915" v="41"/>
          <ac:grpSpMkLst>
            <pc:docMk/>
            <pc:sldMk cId="46561994" sldId="256"/>
            <ac:grpSpMk id="45" creationId="{B978AAC4-B6E0-4AF5-A964-D5F969724F07}"/>
          </ac:grpSpMkLst>
        </pc:grpChg>
        <pc:grpChg chg="add del">
          <ac:chgData name="Karoline Klug" userId="2801b6e8-1bae-41b9-bf88-fe06d3d3b3f3" providerId="ADAL" clId="{C89419A9-8BEE-454D-97EC-5EC958905CC8}" dt="2020-06-14T02:39:08.915" v="41"/>
          <ac:grpSpMkLst>
            <pc:docMk/>
            <pc:sldMk cId="46561994" sldId="256"/>
            <ac:grpSpMk id="52" creationId="{971A3FC0-9250-4C33-B284-92F8356FAA2F}"/>
          </ac:grpSpMkLst>
        </pc:grpChg>
        <pc:grpChg chg="add del">
          <ac:chgData name="Karoline Klug" userId="2801b6e8-1bae-41b9-bf88-fe06d3d3b3f3" providerId="ADAL" clId="{C89419A9-8BEE-454D-97EC-5EC958905CC8}" dt="2020-06-14T02:39:08.915" v="41"/>
          <ac:grpSpMkLst>
            <pc:docMk/>
            <pc:sldMk cId="46561994" sldId="256"/>
            <ac:grpSpMk id="54" creationId="{A1B2830B-4D6A-46E0-90EF-EC0FEBC80DA8}"/>
          </ac:grpSpMkLst>
        </pc:grpChg>
        <pc:grpChg chg="add del">
          <ac:chgData name="Karoline Klug" userId="2801b6e8-1bae-41b9-bf88-fe06d3d3b3f3" providerId="ADAL" clId="{C89419A9-8BEE-454D-97EC-5EC958905CC8}" dt="2020-06-14T02:39:08.915" v="41"/>
          <ac:grpSpMkLst>
            <pc:docMk/>
            <pc:sldMk cId="46561994" sldId="256"/>
            <ac:grpSpMk id="56" creationId="{AA581B0D-5ED5-4CB0-93F1-1AF2ECEB8D70}"/>
          </ac:grpSpMkLst>
        </pc:grpChg>
        <pc:grpChg chg="add del">
          <ac:chgData name="Karoline Klug" userId="2801b6e8-1bae-41b9-bf88-fe06d3d3b3f3" providerId="ADAL" clId="{C89419A9-8BEE-454D-97EC-5EC958905CC8}" dt="2020-06-14T02:39:08.915" v="41"/>
          <ac:grpSpMkLst>
            <pc:docMk/>
            <pc:sldMk cId="46561994" sldId="256"/>
            <ac:grpSpMk id="60" creationId="{D9FF756F-1B0C-44ED-A4F5-0E990DDEBFAE}"/>
          </ac:grpSpMkLst>
        </pc:grpChg>
        <pc:grpChg chg="add del">
          <ac:chgData name="Karoline Klug" userId="2801b6e8-1bae-41b9-bf88-fe06d3d3b3f3" providerId="ADAL" clId="{C89419A9-8BEE-454D-97EC-5EC958905CC8}" dt="2020-06-14T02:39:08.915" v="41"/>
          <ac:grpSpMkLst>
            <pc:docMk/>
            <pc:sldMk cId="46561994" sldId="256"/>
            <ac:grpSpMk id="63" creationId="{9043C2B6-6222-4CAF-B518-7EEF5F0549F4}"/>
          </ac:grpSpMkLst>
        </pc:grpChg>
        <pc:picChg chg="add mod">
          <ac:chgData name="Karoline Klug" userId="2801b6e8-1bae-41b9-bf88-fe06d3d3b3f3" providerId="ADAL" clId="{C89419A9-8BEE-454D-97EC-5EC958905CC8}" dt="2020-06-14T02:39:52.067" v="49" actId="1076"/>
          <ac:picMkLst>
            <pc:docMk/>
            <pc:sldMk cId="46561994" sldId="256"/>
            <ac:picMk id="23" creationId="{859B4DAB-26A8-4F8C-B18F-D3306B2EBB48}"/>
          </ac:picMkLst>
        </pc:picChg>
        <pc:picChg chg="add mod">
          <ac:chgData name="Karoline Klug" userId="2801b6e8-1bae-41b9-bf88-fe06d3d3b3f3" providerId="ADAL" clId="{C89419A9-8BEE-454D-97EC-5EC958905CC8}" dt="2020-06-14T02:39:45.770" v="48" actId="1076"/>
          <ac:picMkLst>
            <pc:docMk/>
            <pc:sldMk cId="46561994" sldId="256"/>
            <ac:picMk id="3141" creationId="{AD64C164-8C3C-40D5-95C7-D418C29AF5D2}"/>
          </ac:picMkLst>
        </pc:picChg>
      </pc:sldChg>
      <pc:sldChg chg="addSp delSp modSp add mod setBg">
        <pc:chgData name="Karoline Klug" userId="2801b6e8-1bae-41b9-bf88-fe06d3d3b3f3" providerId="ADAL" clId="{C89419A9-8BEE-454D-97EC-5EC958905CC8}" dt="2020-06-19T17:23:08.245" v="1400" actId="113"/>
        <pc:sldMkLst>
          <pc:docMk/>
          <pc:sldMk cId="1472383778" sldId="257"/>
        </pc:sldMkLst>
        <pc:spChg chg="del">
          <ac:chgData name="Karoline Klug" userId="2801b6e8-1bae-41b9-bf88-fe06d3d3b3f3" providerId="ADAL" clId="{C89419A9-8BEE-454D-97EC-5EC958905CC8}" dt="2020-06-14T02:40:37.428" v="52" actId="478"/>
          <ac:spMkLst>
            <pc:docMk/>
            <pc:sldMk cId="1472383778" sldId="257"/>
            <ac:spMk id="2" creationId="{39F689F6-E2E0-402E-826E-B612BD4500D3}"/>
          </ac:spMkLst>
        </pc:spChg>
        <pc:spChg chg="del">
          <ac:chgData name="Karoline Klug" userId="2801b6e8-1bae-41b9-bf88-fe06d3d3b3f3" providerId="ADAL" clId="{C89419A9-8BEE-454D-97EC-5EC958905CC8}" dt="2020-06-14T02:40:39.127" v="53" actId="478"/>
          <ac:spMkLst>
            <pc:docMk/>
            <pc:sldMk cId="1472383778" sldId="257"/>
            <ac:spMk id="3" creationId="{02D57489-19C3-45E9-863E-FF951908A041}"/>
          </ac:spMkLst>
        </pc:spChg>
        <pc:spChg chg="add mod">
          <ac:chgData name="Karoline Klug" userId="2801b6e8-1bae-41b9-bf88-fe06d3d3b3f3" providerId="ADAL" clId="{C89419A9-8BEE-454D-97EC-5EC958905CC8}" dt="2020-06-19T17:23:08.245" v="1400" actId="113"/>
          <ac:spMkLst>
            <pc:docMk/>
            <pc:sldMk cId="1472383778" sldId="257"/>
            <ac:spMk id="4" creationId="{63550086-5A33-4599-BDD7-D1E2EF7873F7}"/>
          </ac:spMkLst>
        </pc:spChg>
        <pc:spChg chg="add mod">
          <ac:chgData name="Karoline Klug" userId="2801b6e8-1bae-41b9-bf88-fe06d3d3b3f3" providerId="ADAL" clId="{C89419A9-8BEE-454D-97EC-5EC958905CC8}" dt="2020-06-17T19:04:22.126" v="1265" actId="207"/>
          <ac:spMkLst>
            <pc:docMk/>
            <pc:sldMk cId="1472383778" sldId="257"/>
            <ac:spMk id="5" creationId="{E61CE45A-C32D-4348-87E5-A7AA1970EF9C}"/>
          </ac:spMkLst>
        </pc:spChg>
        <pc:spChg chg="add del">
          <ac:chgData name="Karoline Klug" userId="2801b6e8-1bae-41b9-bf88-fe06d3d3b3f3" providerId="ADAL" clId="{C89419A9-8BEE-454D-97EC-5EC958905CC8}" dt="2020-06-14T02:40:50.523" v="56" actId="26606"/>
          <ac:spMkLst>
            <pc:docMk/>
            <pc:sldMk cId="1472383778" sldId="257"/>
            <ac:spMk id="9" creationId="{907EF6B7-1338-4443-8C46-6A318D952DFD}"/>
          </ac:spMkLst>
        </pc:spChg>
        <pc:spChg chg="add del">
          <ac:chgData name="Karoline Klug" userId="2801b6e8-1bae-41b9-bf88-fe06d3d3b3f3" providerId="ADAL" clId="{C89419A9-8BEE-454D-97EC-5EC958905CC8}" dt="2020-06-14T02:40:50.523" v="56" actId="26606"/>
          <ac:spMkLst>
            <pc:docMk/>
            <pc:sldMk cId="1472383778" sldId="257"/>
            <ac:spMk id="11" creationId="{DAAE4CDD-124C-4DCF-9584-B6033B545DD5}"/>
          </ac:spMkLst>
        </pc:spChg>
        <pc:spChg chg="add del">
          <ac:chgData name="Karoline Klug" userId="2801b6e8-1bae-41b9-bf88-fe06d3d3b3f3" providerId="ADAL" clId="{C89419A9-8BEE-454D-97EC-5EC958905CC8}" dt="2020-06-14T02:40:50.523" v="56" actId="26606"/>
          <ac:spMkLst>
            <pc:docMk/>
            <pc:sldMk cId="1472383778" sldId="257"/>
            <ac:spMk id="13" creationId="{081E4A58-353D-44AE-B2FC-2A74E2E400F7}"/>
          </ac:spMkLst>
        </pc:spChg>
        <pc:spChg chg="add del">
          <ac:chgData name="Karoline Klug" userId="2801b6e8-1bae-41b9-bf88-fe06d3d3b3f3" providerId="ADAL" clId="{C89419A9-8BEE-454D-97EC-5EC958905CC8}" dt="2020-06-14T02:40:52.943" v="58" actId="26606"/>
          <ac:spMkLst>
            <pc:docMk/>
            <pc:sldMk cId="1472383778" sldId="257"/>
            <ac:spMk id="15" creationId="{3B854194-185D-494D-905C-7C7CB2E30F6E}"/>
          </ac:spMkLst>
        </pc:spChg>
        <pc:spChg chg="add del">
          <ac:chgData name="Karoline Klug" userId="2801b6e8-1bae-41b9-bf88-fe06d3d3b3f3" providerId="ADAL" clId="{C89419A9-8BEE-454D-97EC-5EC958905CC8}" dt="2020-06-14T02:40:52.943" v="58" actId="26606"/>
          <ac:spMkLst>
            <pc:docMk/>
            <pc:sldMk cId="1472383778" sldId="257"/>
            <ac:spMk id="16" creationId="{B4F5FA0D-0104-4987-8241-EFF7C85B88DE}"/>
          </ac:spMkLst>
        </pc:spChg>
        <pc:spChg chg="add del">
          <ac:chgData name="Karoline Klug" userId="2801b6e8-1bae-41b9-bf88-fe06d3d3b3f3" providerId="ADAL" clId="{C89419A9-8BEE-454D-97EC-5EC958905CC8}" dt="2020-06-14T02:40:58.067" v="60" actId="26606"/>
          <ac:spMkLst>
            <pc:docMk/>
            <pc:sldMk cId="1472383778" sldId="257"/>
            <ac:spMk id="19" creationId="{4351DFE5-F63D-4BE0-BDA9-E3EB88F01AA5}"/>
          </ac:spMkLst>
        </pc:spChg>
        <pc:spChg chg="add del">
          <ac:chgData name="Karoline Klug" userId="2801b6e8-1bae-41b9-bf88-fe06d3d3b3f3" providerId="ADAL" clId="{C89419A9-8BEE-454D-97EC-5EC958905CC8}" dt="2020-06-14T02:41:03.916" v="62" actId="26606"/>
          <ac:spMkLst>
            <pc:docMk/>
            <pc:sldMk cId="1472383778" sldId="257"/>
            <ac:spMk id="22" creationId="{2B566528-1B12-4246-9431-5C2D7D081168}"/>
          </ac:spMkLst>
        </pc:spChg>
        <pc:spChg chg="add del">
          <ac:chgData name="Karoline Klug" userId="2801b6e8-1bae-41b9-bf88-fe06d3d3b3f3" providerId="ADAL" clId="{C89419A9-8BEE-454D-97EC-5EC958905CC8}" dt="2020-06-14T02:41:03.916" v="62" actId="26606"/>
          <ac:spMkLst>
            <pc:docMk/>
            <pc:sldMk cId="1472383778" sldId="257"/>
            <ac:spMk id="23" creationId="{2E80C965-DB6D-4F81-9E9E-B027384D0BD6}"/>
          </ac:spMkLst>
        </pc:spChg>
        <pc:spChg chg="add del">
          <ac:chgData name="Karoline Klug" userId="2801b6e8-1bae-41b9-bf88-fe06d3d3b3f3" providerId="ADAL" clId="{C89419A9-8BEE-454D-97EC-5EC958905CC8}" dt="2020-06-14T02:41:03.916" v="62" actId="26606"/>
          <ac:spMkLst>
            <pc:docMk/>
            <pc:sldMk cId="1472383778" sldId="257"/>
            <ac:spMk id="24" creationId="{A580F890-B085-4E95-96AA-55AEBEC5CE6E}"/>
          </ac:spMkLst>
        </pc:spChg>
        <pc:spChg chg="add del">
          <ac:chgData name="Karoline Klug" userId="2801b6e8-1bae-41b9-bf88-fe06d3d3b3f3" providerId="ADAL" clId="{C89419A9-8BEE-454D-97EC-5EC958905CC8}" dt="2020-06-14T02:41:03.916" v="62" actId="26606"/>
          <ac:spMkLst>
            <pc:docMk/>
            <pc:sldMk cId="1472383778" sldId="257"/>
            <ac:spMk id="25" creationId="{D3F51FEB-38FB-4F6C-9F7B-2F2AFAB65463}"/>
          </ac:spMkLst>
        </pc:spChg>
        <pc:spChg chg="add del">
          <ac:chgData name="Karoline Klug" userId="2801b6e8-1bae-41b9-bf88-fe06d3d3b3f3" providerId="ADAL" clId="{C89419A9-8BEE-454D-97EC-5EC958905CC8}" dt="2020-06-14T02:41:03.916" v="62" actId="26606"/>
          <ac:spMkLst>
            <pc:docMk/>
            <pc:sldMk cId="1472383778" sldId="257"/>
            <ac:spMk id="26" creationId="{1E547BA6-BAE0-43BB-A7CA-60F69CE252F0}"/>
          </ac:spMkLst>
        </pc:spChg>
        <pc:spChg chg="add">
          <ac:chgData name="Karoline Klug" userId="2801b6e8-1bae-41b9-bf88-fe06d3d3b3f3" providerId="ADAL" clId="{C89419A9-8BEE-454D-97EC-5EC958905CC8}" dt="2020-06-14T02:41:03.924" v="63" actId="26606"/>
          <ac:spMkLst>
            <pc:docMk/>
            <pc:sldMk cId="1472383778" sldId="257"/>
            <ac:spMk id="28" creationId="{4351DFE5-F63D-4BE0-BDA9-E3EB88F01AA5}"/>
          </ac:spMkLst>
        </pc:spChg>
        <pc:picChg chg="add del">
          <ac:chgData name="Karoline Klug" userId="2801b6e8-1bae-41b9-bf88-fe06d3d3b3f3" providerId="ADAL" clId="{C89419A9-8BEE-454D-97EC-5EC958905CC8}" dt="2020-06-14T02:40:52.943" v="58" actId="26606"/>
          <ac:picMkLst>
            <pc:docMk/>
            <pc:sldMk cId="1472383778" sldId="257"/>
            <ac:picMk id="17" creationId="{2897127E-6CEF-446C-BE87-93B7C46E49D1}"/>
          </ac:picMkLst>
        </pc:picChg>
        <pc:picChg chg="add del">
          <ac:chgData name="Karoline Klug" userId="2801b6e8-1bae-41b9-bf88-fe06d3d3b3f3" providerId="ADAL" clId="{C89419A9-8BEE-454D-97EC-5EC958905CC8}" dt="2020-06-14T02:40:58.067" v="60" actId="26606"/>
          <ac:picMkLst>
            <pc:docMk/>
            <pc:sldMk cId="1472383778" sldId="257"/>
            <ac:picMk id="20" creationId="{3AA16612-ACD2-4A16-8F2B-4514FD6BF28F}"/>
          </ac:picMkLst>
        </pc:picChg>
        <pc:picChg chg="add">
          <ac:chgData name="Karoline Klug" userId="2801b6e8-1bae-41b9-bf88-fe06d3d3b3f3" providerId="ADAL" clId="{C89419A9-8BEE-454D-97EC-5EC958905CC8}" dt="2020-06-14T02:41:03.924" v="63" actId="26606"/>
          <ac:picMkLst>
            <pc:docMk/>
            <pc:sldMk cId="1472383778" sldId="257"/>
            <ac:picMk id="29" creationId="{3AA16612-ACD2-4A16-8F2B-4514FD6BF28F}"/>
          </ac:picMkLst>
        </pc:picChg>
      </pc:sldChg>
      <pc:sldChg chg="addSp delSp modSp add del">
        <pc:chgData name="Karoline Klug" userId="2801b6e8-1bae-41b9-bf88-fe06d3d3b3f3" providerId="ADAL" clId="{C89419A9-8BEE-454D-97EC-5EC958905CC8}" dt="2020-06-14T02:40:05.196" v="50" actId="2696"/>
        <pc:sldMkLst>
          <pc:docMk/>
          <pc:sldMk cId="1930056191" sldId="257"/>
        </pc:sldMkLst>
        <pc:spChg chg="del">
          <ac:chgData name="Karoline Klug" userId="2801b6e8-1bae-41b9-bf88-fe06d3d3b3f3" providerId="ADAL" clId="{C89419A9-8BEE-454D-97EC-5EC958905CC8}" dt="2020-06-14T02:29:09.778" v="13" actId="478"/>
          <ac:spMkLst>
            <pc:docMk/>
            <pc:sldMk cId="1930056191" sldId="257"/>
            <ac:spMk id="2" creationId="{62D3467A-5B9A-4E44-8BF0-186EAA20281E}"/>
          </ac:spMkLst>
        </pc:spChg>
        <pc:spChg chg="del">
          <ac:chgData name="Karoline Klug" userId="2801b6e8-1bae-41b9-bf88-fe06d3d3b3f3" providerId="ADAL" clId="{C89419A9-8BEE-454D-97EC-5EC958905CC8}" dt="2020-06-14T02:29:12.311" v="14" actId="478"/>
          <ac:spMkLst>
            <pc:docMk/>
            <pc:sldMk cId="1930056191" sldId="257"/>
            <ac:spMk id="3" creationId="{EF458FFC-2101-48F6-9018-F9A32B6EA8A4}"/>
          </ac:spMkLst>
        </pc:spChg>
        <pc:spChg chg="add del">
          <ac:chgData name="Karoline Klug" userId="2801b6e8-1bae-41b9-bf88-fe06d3d3b3f3" providerId="ADAL" clId="{C89419A9-8BEE-454D-97EC-5EC958905CC8}" dt="2020-06-14T02:29:22.585" v="16"/>
          <ac:spMkLst>
            <pc:docMk/>
            <pc:sldMk cId="1930056191" sldId="257"/>
            <ac:spMk id="4" creationId="{FB2B5A32-59EF-455C-BB6D-4E8350268C12}"/>
          </ac:spMkLst>
        </pc:spChg>
        <pc:spChg chg="add del">
          <ac:chgData name="Karoline Klug" userId="2801b6e8-1bae-41b9-bf88-fe06d3d3b3f3" providerId="ADAL" clId="{C89419A9-8BEE-454D-97EC-5EC958905CC8}" dt="2020-06-14T02:29:25.817" v="18" actId="478"/>
          <ac:spMkLst>
            <pc:docMk/>
            <pc:sldMk cId="1930056191" sldId="257"/>
            <ac:spMk id="5" creationId="{C8A36BE6-0F20-41C0-9D4C-C853E4105788}"/>
          </ac:spMkLst>
        </pc:spChg>
        <pc:spChg chg="add del">
          <ac:chgData name="Karoline Klug" userId="2801b6e8-1bae-41b9-bf88-fe06d3d3b3f3" providerId="ADAL" clId="{C89419A9-8BEE-454D-97EC-5EC958905CC8}" dt="2020-06-14T02:37:19.348" v="27"/>
          <ac:spMkLst>
            <pc:docMk/>
            <pc:sldMk cId="1930056191" sldId="257"/>
            <ac:spMk id="12" creationId="{78903A69-8CFF-484C-8B42-D7DEF12B9437}"/>
          </ac:spMkLst>
        </pc:spChg>
        <pc:spChg chg="add del">
          <ac:chgData name="Karoline Klug" userId="2801b6e8-1bae-41b9-bf88-fe06d3d3b3f3" providerId="ADAL" clId="{C89419A9-8BEE-454D-97EC-5EC958905CC8}" dt="2020-06-14T02:37:19.348" v="27"/>
          <ac:spMkLst>
            <pc:docMk/>
            <pc:sldMk cId="1930056191" sldId="257"/>
            <ac:spMk id="13" creationId="{8D7320FD-4875-47B2-8B39-4BB637A07ADA}"/>
          </ac:spMkLst>
        </pc:spChg>
        <pc:spChg chg="add del">
          <ac:chgData name="Karoline Klug" userId="2801b6e8-1bae-41b9-bf88-fe06d3d3b3f3" providerId="ADAL" clId="{C89419A9-8BEE-454D-97EC-5EC958905CC8}" dt="2020-06-14T02:37:19.348" v="27"/>
          <ac:spMkLst>
            <pc:docMk/>
            <pc:sldMk cId="1930056191" sldId="257"/>
            <ac:spMk id="15" creationId="{90A95C2D-0B0F-40D1-9F2C-FD0639422A74}"/>
          </ac:spMkLst>
        </pc:spChg>
        <pc:spChg chg="add del">
          <ac:chgData name="Karoline Klug" userId="2801b6e8-1bae-41b9-bf88-fe06d3d3b3f3" providerId="ADAL" clId="{C89419A9-8BEE-454D-97EC-5EC958905CC8}" dt="2020-06-14T02:37:19.348" v="27"/>
          <ac:spMkLst>
            <pc:docMk/>
            <pc:sldMk cId="1930056191" sldId="257"/>
            <ac:spMk id="27" creationId="{F31FF1B7-1287-4955-AF98-10347653E8C6}"/>
          </ac:spMkLst>
        </pc:spChg>
        <pc:spChg chg="add del">
          <ac:chgData name="Karoline Klug" userId="2801b6e8-1bae-41b9-bf88-fe06d3d3b3f3" providerId="ADAL" clId="{C89419A9-8BEE-454D-97EC-5EC958905CC8}" dt="2020-06-14T02:37:19.348" v="27"/>
          <ac:spMkLst>
            <pc:docMk/>
            <pc:sldMk cId="1930056191" sldId="257"/>
            <ac:spMk id="28" creationId="{B91B9F9B-6F9C-4263-874F-D34B87BCDDFC}"/>
          </ac:spMkLst>
        </pc:spChg>
        <pc:spChg chg="add del">
          <ac:chgData name="Karoline Klug" userId="2801b6e8-1bae-41b9-bf88-fe06d3d3b3f3" providerId="ADAL" clId="{C89419A9-8BEE-454D-97EC-5EC958905CC8}" dt="2020-06-14T02:37:19.348" v="27"/>
          <ac:spMkLst>
            <pc:docMk/>
            <pc:sldMk cId="1930056191" sldId="257"/>
            <ac:spMk id="29" creationId="{DE997012-7FCC-480F-BB9C-96AF8408078F}"/>
          </ac:spMkLst>
        </pc:spChg>
        <pc:spChg chg="add del">
          <ac:chgData name="Karoline Klug" userId="2801b6e8-1bae-41b9-bf88-fe06d3d3b3f3" providerId="ADAL" clId="{C89419A9-8BEE-454D-97EC-5EC958905CC8}" dt="2020-06-14T02:37:59.530" v="31"/>
          <ac:spMkLst>
            <pc:docMk/>
            <pc:sldMk cId="1930056191" sldId="257"/>
            <ac:spMk id="35" creationId="{2223A85A-2A9C-4AD3-980C-5F07B2806710}"/>
          </ac:spMkLst>
        </pc:spChg>
        <pc:spChg chg="add del">
          <ac:chgData name="Karoline Klug" userId="2801b6e8-1bae-41b9-bf88-fe06d3d3b3f3" providerId="ADAL" clId="{C89419A9-8BEE-454D-97EC-5EC958905CC8}" dt="2020-06-14T02:37:59.530" v="31"/>
          <ac:spMkLst>
            <pc:docMk/>
            <pc:sldMk cId="1930056191" sldId="257"/>
            <ac:spMk id="36" creationId="{BF7ECDC5-7523-44D2-B4A9-EF99CE3CD6C6}"/>
          </ac:spMkLst>
        </pc:spChg>
        <pc:spChg chg="add del">
          <ac:chgData name="Karoline Klug" userId="2801b6e8-1bae-41b9-bf88-fe06d3d3b3f3" providerId="ADAL" clId="{C89419A9-8BEE-454D-97EC-5EC958905CC8}" dt="2020-06-14T02:37:59.530" v="31"/>
          <ac:spMkLst>
            <pc:docMk/>
            <pc:sldMk cId="1930056191" sldId="257"/>
            <ac:spMk id="38" creationId="{20FA3B89-968D-42F7-BB6D-49A2BDE23737}"/>
          </ac:spMkLst>
        </pc:spChg>
        <pc:spChg chg="add del">
          <ac:chgData name="Karoline Klug" userId="2801b6e8-1bae-41b9-bf88-fe06d3d3b3f3" providerId="ADAL" clId="{C89419A9-8BEE-454D-97EC-5EC958905CC8}" dt="2020-06-14T02:37:59.530" v="31"/>
          <ac:spMkLst>
            <pc:docMk/>
            <pc:sldMk cId="1930056191" sldId="257"/>
            <ac:spMk id="50" creationId="{5105A41B-751A-4C06-AB38-9316BF449872}"/>
          </ac:spMkLst>
        </pc:spChg>
        <pc:spChg chg="add del">
          <ac:chgData name="Karoline Klug" userId="2801b6e8-1bae-41b9-bf88-fe06d3d3b3f3" providerId="ADAL" clId="{C89419A9-8BEE-454D-97EC-5EC958905CC8}" dt="2020-06-14T02:37:59.530" v="31"/>
          <ac:spMkLst>
            <pc:docMk/>
            <pc:sldMk cId="1930056191" sldId="257"/>
            <ac:spMk id="51" creationId="{93012651-EEFA-4215-9B43-DEEAB15CCF71}"/>
          </ac:spMkLst>
        </pc:spChg>
        <pc:spChg chg="add del">
          <ac:chgData name="Karoline Klug" userId="2801b6e8-1bae-41b9-bf88-fe06d3d3b3f3" providerId="ADAL" clId="{C89419A9-8BEE-454D-97EC-5EC958905CC8}" dt="2020-06-14T02:37:58.955" v="30"/>
          <ac:spMkLst>
            <pc:docMk/>
            <pc:sldMk cId="1930056191" sldId="257"/>
            <ac:spMk id="57" creationId="{D8B5A405-5734-4DCA-A6BE-873F2674717B}"/>
          </ac:spMkLst>
        </pc:spChg>
        <pc:spChg chg="add del">
          <ac:chgData name="Karoline Klug" userId="2801b6e8-1bae-41b9-bf88-fe06d3d3b3f3" providerId="ADAL" clId="{C89419A9-8BEE-454D-97EC-5EC958905CC8}" dt="2020-06-14T02:37:58.955" v="30"/>
          <ac:spMkLst>
            <pc:docMk/>
            <pc:sldMk cId="1930056191" sldId="257"/>
            <ac:spMk id="58" creationId="{98CE7F40-DDC5-4FBC-A2F9-AC407F349007}"/>
          </ac:spMkLst>
        </pc:spChg>
        <pc:spChg chg="add del">
          <ac:chgData name="Karoline Klug" userId="2801b6e8-1bae-41b9-bf88-fe06d3d3b3f3" providerId="ADAL" clId="{C89419A9-8BEE-454D-97EC-5EC958905CC8}" dt="2020-06-14T02:37:58.955" v="30"/>
          <ac:spMkLst>
            <pc:docMk/>
            <pc:sldMk cId="1930056191" sldId="257"/>
            <ac:spMk id="60" creationId="{41DCB0F4-517A-42E3-8A6F-78C1D35845BF}"/>
          </ac:spMkLst>
        </pc:spChg>
        <pc:spChg chg="add del">
          <ac:chgData name="Karoline Klug" userId="2801b6e8-1bae-41b9-bf88-fe06d3d3b3f3" providerId="ADAL" clId="{C89419A9-8BEE-454D-97EC-5EC958905CC8}" dt="2020-06-14T02:37:58.955" v="30"/>
          <ac:spMkLst>
            <pc:docMk/>
            <pc:sldMk cId="1930056191" sldId="257"/>
            <ac:spMk id="2063" creationId="{27C1A3A7-EF14-4D38-B39D-6250A04EBB9C}"/>
          </ac:spMkLst>
        </pc:spChg>
        <pc:spChg chg="add del">
          <ac:chgData name="Karoline Klug" userId="2801b6e8-1bae-41b9-bf88-fe06d3d3b3f3" providerId="ADAL" clId="{C89419A9-8BEE-454D-97EC-5EC958905CC8}" dt="2020-06-14T02:37:58.955" v="30"/>
          <ac:spMkLst>
            <pc:docMk/>
            <pc:sldMk cId="1930056191" sldId="257"/>
            <ac:spMk id="2064" creationId="{37112E31-2905-4624-8128-9568B59944B7}"/>
          </ac:spMkLst>
        </pc:spChg>
        <pc:spChg chg="add">
          <ac:chgData name="Karoline Klug" userId="2801b6e8-1bae-41b9-bf88-fe06d3d3b3f3" providerId="ADAL" clId="{C89419A9-8BEE-454D-97EC-5EC958905CC8}" dt="2020-06-14T02:38:07.248" v="32"/>
          <ac:spMkLst>
            <pc:docMk/>
            <pc:sldMk cId="1930056191" sldId="257"/>
            <ac:spMk id="2074" creationId="{6272520A-9DD1-4F9D-B0A5-9A9D91E6DF65}"/>
          </ac:spMkLst>
        </pc:spChg>
        <pc:spChg chg="add">
          <ac:chgData name="Karoline Klug" userId="2801b6e8-1bae-41b9-bf88-fe06d3d3b3f3" providerId="ADAL" clId="{C89419A9-8BEE-454D-97EC-5EC958905CC8}" dt="2020-06-14T02:38:07.248" v="32"/>
          <ac:spMkLst>
            <pc:docMk/>
            <pc:sldMk cId="1930056191" sldId="257"/>
            <ac:spMk id="2078" creationId="{B2533712-216B-4F0F-BDF4-CA6B640962F3}"/>
          </ac:spMkLst>
        </pc:spChg>
        <pc:spChg chg="add">
          <ac:chgData name="Karoline Klug" userId="2801b6e8-1bae-41b9-bf88-fe06d3d3b3f3" providerId="ADAL" clId="{C89419A9-8BEE-454D-97EC-5EC958905CC8}" dt="2020-06-14T02:38:07.248" v="32"/>
          <ac:spMkLst>
            <pc:docMk/>
            <pc:sldMk cId="1930056191" sldId="257"/>
            <ac:spMk id="2080" creationId="{BFEE9FA9-D99D-4041-AF7C-3B7EE0019CFA}"/>
          </ac:spMkLst>
        </pc:spChg>
        <pc:spChg chg="add">
          <ac:chgData name="Karoline Klug" userId="2801b6e8-1bae-41b9-bf88-fe06d3d3b3f3" providerId="ADAL" clId="{C89419A9-8BEE-454D-97EC-5EC958905CC8}" dt="2020-06-14T02:38:07.248" v="32"/>
          <ac:spMkLst>
            <pc:docMk/>
            <pc:sldMk cId="1930056191" sldId="257"/>
            <ac:spMk id="2100" creationId="{51C0692A-388A-480F-8900-7EC0C94F77AF}"/>
          </ac:spMkLst>
        </pc:spChg>
        <pc:spChg chg="add mod">
          <ac:chgData name="Karoline Klug" userId="2801b6e8-1bae-41b9-bf88-fe06d3d3b3f3" providerId="ADAL" clId="{C89419A9-8BEE-454D-97EC-5EC958905CC8}" dt="2020-06-14T02:38:16.137" v="33" actId="1076"/>
          <ac:spMkLst>
            <pc:docMk/>
            <pc:sldMk cId="1930056191" sldId="257"/>
            <ac:spMk id="2101" creationId="{5C079012-2E5C-4467-9639-F54FAE11A365}"/>
          </ac:spMkLst>
        </pc:spChg>
        <pc:spChg chg="add">
          <ac:chgData name="Karoline Klug" userId="2801b6e8-1bae-41b9-bf88-fe06d3d3b3f3" providerId="ADAL" clId="{C89419A9-8BEE-454D-97EC-5EC958905CC8}" dt="2020-06-14T02:38:38.666" v="34"/>
          <ac:spMkLst>
            <pc:docMk/>
            <pc:sldMk cId="1930056191" sldId="257"/>
            <ac:spMk id="2111" creationId="{3CA25724-626E-4C1B-B74B-63A58C944DD4}"/>
          </ac:spMkLst>
        </pc:spChg>
        <pc:spChg chg="add">
          <ac:chgData name="Karoline Klug" userId="2801b6e8-1bae-41b9-bf88-fe06d3d3b3f3" providerId="ADAL" clId="{C89419A9-8BEE-454D-97EC-5EC958905CC8}" dt="2020-06-14T02:38:38.666" v="34"/>
          <ac:spMkLst>
            <pc:docMk/>
            <pc:sldMk cId="1930056191" sldId="257"/>
            <ac:spMk id="2112" creationId="{D8C5A752-8D71-4731-8411-6FF4B4D127D5}"/>
          </ac:spMkLst>
        </pc:spChg>
        <pc:spChg chg="add">
          <ac:chgData name="Karoline Klug" userId="2801b6e8-1bae-41b9-bf88-fe06d3d3b3f3" providerId="ADAL" clId="{C89419A9-8BEE-454D-97EC-5EC958905CC8}" dt="2020-06-14T02:38:38.666" v="34"/>
          <ac:spMkLst>
            <pc:docMk/>
            <pc:sldMk cId="1930056191" sldId="257"/>
            <ac:spMk id="2117" creationId="{3A7E6C3B-8A14-4032-9F85-35778CD188DD}"/>
          </ac:spMkLst>
        </pc:spChg>
        <pc:spChg chg="add">
          <ac:chgData name="Karoline Klug" userId="2801b6e8-1bae-41b9-bf88-fe06d3d3b3f3" providerId="ADAL" clId="{C89419A9-8BEE-454D-97EC-5EC958905CC8}" dt="2020-06-14T02:38:38.666" v="34"/>
          <ac:spMkLst>
            <pc:docMk/>
            <pc:sldMk cId="1930056191" sldId="257"/>
            <ac:spMk id="2136" creationId="{F0361005-BB45-44EE-BDDC-2538B23AD686}"/>
          </ac:spMkLst>
        </pc:spChg>
        <pc:spChg chg="add">
          <ac:chgData name="Karoline Klug" userId="2801b6e8-1bae-41b9-bf88-fe06d3d3b3f3" providerId="ADAL" clId="{C89419A9-8BEE-454D-97EC-5EC958905CC8}" dt="2020-06-14T02:38:38.666" v="34"/>
          <ac:spMkLst>
            <pc:docMk/>
            <pc:sldMk cId="1930056191" sldId="257"/>
            <ac:spMk id="2137" creationId="{6C009A4A-0966-445E-BA3E-A84F84F249DE}"/>
          </ac:spMkLst>
        </pc:spChg>
        <pc:spChg chg="add">
          <ac:chgData name="Karoline Klug" userId="2801b6e8-1bae-41b9-bf88-fe06d3d3b3f3" providerId="ADAL" clId="{C89419A9-8BEE-454D-97EC-5EC958905CC8}" dt="2020-06-14T02:38:41.108" v="35"/>
          <ac:spMkLst>
            <pc:docMk/>
            <pc:sldMk cId="1930056191" sldId="257"/>
            <ac:spMk id="2147" creationId="{5FE2D5E2-4885-4327-B7B0-E34DE1F5C84D}"/>
          </ac:spMkLst>
        </pc:spChg>
        <pc:spChg chg="add">
          <ac:chgData name="Karoline Klug" userId="2801b6e8-1bae-41b9-bf88-fe06d3d3b3f3" providerId="ADAL" clId="{C89419A9-8BEE-454D-97EC-5EC958905CC8}" dt="2020-06-14T02:38:41.108" v="35"/>
          <ac:spMkLst>
            <pc:docMk/>
            <pc:sldMk cId="1930056191" sldId="257"/>
            <ac:spMk id="2148" creationId="{B3A3DF68-37BA-47BD-A8C0-BA7372513513}"/>
          </ac:spMkLst>
        </pc:spChg>
        <pc:spChg chg="add">
          <ac:chgData name="Karoline Klug" userId="2801b6e8-1bae-41b9-bf88-fe06d3d3b3f3" providerId="ADAL" clId="{C89419A9-8BEE-454D-97EC-5EC958905CC8}" dt="2020-06-14T02:38:41.108" v="35"/>
          <ac:spMkLst>
            <pc:docMk/>
            <pc:sldMk cId="1930056191" sldId="257"/>
            <ac:spMk id="2153" creationId="{5E298778-32DD-423D-8A31-C44493C9F2DD}"/>
          </ac:spMkLst>
        </pc:spChg>
        <pc:spChg chg="add">
          <ac:chgData name="Karoline Klug" userId="2801b6e8-1bae-41b9-bf88-fe06d3d3b3f3" providerId="ADAL" clId="{C89419A9-8BEE-454D-97EC-5EC958905CC8}" dt="2020-06-14T02:38:41.108" v="35"/>
          <ac:spMkLst>
            <pc:docMk/>
            <pc:sldMk cId="1930056191" sldId="257"/>
            <ac:spMk id="2172" creationId="{7964AF0A-217E-4EBE-B05D-2857B5E1F104}"/>
          </ac:spMkLst>
        </pc:spChg>
        <pc:spChg chg="add">
          <ac:chgData name="Karoline Klug" userId="2801b6e8-1bae-41b9-bf88-fe06d3d3b3f3" providerId="ADAL" clId="{C89419A9-8BEE-454D-97EC-5EC958905CC8}" dt="2020-06-14T02:38:41.108" v="35"/>
          <ac:spMkLst>
            <pc:docMk/>
            <pc:sldMk cId="1930056191" sldId="257"/>
            <ac:spMk id="2173" creationId="{2932C704-FFE1-4E03-A976-878FBA18F52F}"/>
          </ac:spMkLst>
        </pc:spChg>
        <pc:grpChg chg="add del">
          <ac:chgData name="Karoline Klug" userId="2801b6e8-1bae-41b9-bf88-fe06d3d3b3f3" providerId="ADAL" clId="{C89419A9-8BEE-454D-97EC-5EC958905CC8}" dt="2020-06-14T02:37:19.348" v="27"/>
          <ac:grpSpMkLst>
            <pc:docMk/>
            <pc:sldMk cId="1930056191" sldId="257"/>
            <ac:grpSpMk id="7" creationId="{97B8E60D-7450-4756-B413-E9B632A48D4D}"/>
          </ac:grpSpMkLst>
        </pc:grpChg>
        <pc:grpChg chg="add del">
          <ac:chgData name="Karoline Klug" userId="2801b6e8-1bae-41b9-bf88-fe06d3d3b3f3" providerId="ADAL" clId="{C89419A9-8BEE-454D-97EC-5EC958905CC8}" dt="2020-06-14T02:37:19.348" v="27"/>
          <ac:grpSpMkLst>
            <pc:docMk/>
            <pc:sldMk cId="1930056191" sldId="257"/>
            <ac:grpSpMk id="14" creationId="{5A22175B-174A-4EDF-BD84-65EA4D6BEA6A}"/>
          </ac:grpSpMkLst>
        </pc:grpChg>
        <pc:grpChg chg="add del">
          <ac:chgData name="Karoline Klug" userId="2801b6e8-1bae-41b9-bf88-fe06d3d3b3f3" providerId="ADAL" clId="{C89419A9-8BEE-454D-97EC-5EC958905CC8}" dt="2020-06-14T02:37:19.348" v="27"/>
          <ac:grpSpMkLst>
            <pc:docMk/>
            <pc:sldMk cId="1930056191" sldId="257"/>
            <ac:grpSpMk id="16" creationId="{8F786D69-4BC3-4666-85FB-362E12C296F8}"/>
          </ac:grpSpMkLst>
        </pc:grpChg>
        <pc:grpChg chg="add del">
          <ac:chgData name="Karoline Klug" userId="2801b6e8-1bae-41b9-bf88-fe06d3d3b3f3" providerId="ADAL" clId="{C89419A9-8BEE-454D-97EC-5EC958905CC8}" dt="2020-06-14T02:37:19.348" v="27"/>
          <ac:grpSpMkLst>
            <pc:docMk/>
            <pc:sldMk cId="1930056191" sldId="257"/>
            <ac:grpSpMk id="18" creationId="{1850B385-38C9-4706-BE8E-7757A5BEC4E7}"/>
          </ac:grpSpMkLst>
        </pc:grpChg>
        <pc:grpChg chg="add del">
          <ac:chgData name="Karoline Klug" userId="2801b6e8-1bae-41b9-bf88-fe06d3d3b3f3" providerId="ADAL" clId="{C89419A9-8BEE-454D-97EC-5EC958905CC8}" dt="2020-06-14T02:37:19.348" v="27"/>
          <ac:grpSpMkLst>
            <pc:docMk/>
            <pc:sldMk cId="1930056191" sldId="257"/>
            <ac:grpSpMk id="22" creationId="{9682DA51-A370-4063-AC5A-0EA2D80A7A57}"/>
          </ac:grpSpMkLst>
        </pc:grpChg>
        <pc:grpChg chg="add del">
          <ac:chgData name="Karoline Klug" userId="2801b6e8-1bae-41b9-bf88-fe06d3d3b3f3" providerId="ADAL" clId="{C89419A9-8BEE-454D-97EC-5EC958905CC8}" dt="2020-06-14T02:37:19.348" v="27"/>
          <ac:grpSpMkLst>
            <pc:docMk/>
            <pc:sldMk cId="1930056191" sldId="257"/>
            <ac:grpSpMk id="25" creationId="{3BA43BFC-CFE0-44F6-ABFB-D39E89134D99}"/>
          </ac:grpSpMkLst>
        </pc:grpChg>
        <pc:grpChg chg="add del">
          <ac:chgData name="Karoline Klug" userId="2801b6e8-1bae-41b9-bf88-fe06d3d3b3f3" providerId="ADAL" clId="{C89419A9-8BEE-454D-97EC-5EC958905CC8}" dt="2020-06-14T02:37:59.530" v="31"/>
          <ac:grpSpMkLst>
            <pc:docMk/>
            <pc:sldMk cId="1930056191" sldId="257"/>
            <ac:grpSpMk id="30" creationId="{E7149941-BD3A-4535-AF68-398AC757B596}"/>
          </ac:grpSpMkLst>
        </pc:grpChg>
        <pc:grpChg chg="add del">
          <ac:chgData name="Karoline Klug" userId="2801b6e8-1bae-41b9-bf88-fe06d3d3b3f3" providerId="ADAL" clId="{C89419A9-8BEE-454D-97EC-5EC958905CC8}" dt="2020-06-14T02:37:59.530" v="31"/>
          <ac:grpSpMkLst>
            <pc:docMk/>
            <pc:sldMk cId="1930056191" sldId="257"/>
            <ac:grpSpMk id="37" creationId="{BD286DCF-52B8-4BE7-ABC6-AC743AA46D8E}"/>
          </ac:grpSpMkLst>
        </pc:grpChg>
        <pc:grpChg chg="add del">
          <ac:chgData name="Karoline Klug" userId="2801b6e8-1bae-41b9-bf88-fe06d3d3b3f3" providerId="ADAL" clId="{C89419A9-8BEE-454D-97EC-5EC958905CC8}" dt="2020-06-14T02:37:59.530" v="31"/>
          <ac:grpSpMkLst>
            <pc:docMk/>
            <pc:sldMk cId="1930056191" sldId="257"/>
            <ac:grpSpMk id="39" creationId="{4D32242E-A59F-4B9D-809A-BB35C2C24627}"/>
          </ac:grpSpMkLst>
        </pc:grpChg>
        <pc:grpChg chg="add del">
          <ac:chgData name="Karoline Klug" userId="2801b6e8-1bae-41b9-bf88-fe06d3d3b3f3" providerId="ADAL" clId="{C89419A9-8BEE-454D-97EC-5EC958905CC8}" dt="2020-06-14T02:37:59.530" v="31"/>
          <ac:grpSpMkLst>
            <pc:docMk/>
            <pc:sldMk cId="1930056191" sldId="257"/>
            <ac:grpSpMk id="41" creationId="{8FDE6123-0A55-40D7-A375-A6129C9EDF23}"/>
          </ac:grpSpMkLst>
        </pc:grpChg>
        <pc:grpChg chg="add del">
          <ac:chgData name="Karoline Klug" userId="2801b6e8-1bae-41b9-bf88-fe06d3d3b3f3" providerId="ADAL" clId="{C89419A9-8BEE-454D-97EC-5EC958905CC8}" dt="2020-06-14T02:37:59.530" v="31"/>
          <ac:grpSpMkLst>
            <pc:docMk/>
            <pc:sldMk cId="1930056191" sldId="257"/>
            <ac:grpSpMk id="45" creationId="{FF33DB6D-B745-4227-8AED-9F84946C68BF}"/>
          </ac:grpSpMkLst>
        </pc:grpChg>
        <pc:grpChg chg="add del">
          <ac:chgData name="Karoline Klug" userId="2801b6e8-1bae-41b9-bf88-fe06d3d3b3f3" providerId="ADAL" clId="{C89419A9-8BEE-454D-97EC-5EC958905CC8}" dt="2020-06-14T02:37:59.530" v="31"/>
          <ac:grpSpMkLst>
            <pc:docMk/>
            <pc:sldMk cId="1930056191" sldId="257"/>
            <ac:grpSpMk id="48" creationId="{C006DF87-6A5F-4A87-84D6-67DEC83FEE4E}"/>
          </ac:grpSpMkLst>
        </pc:grpChg>
        <pc:grpChg chg="add del mod">
          <ac:chgData name="Karoline Klug" userId="2801b6e8-1bae-41b9-bf88-fe06d3d3b3f3" providerId="ADAL" clId="{C89419A9-8BEE-454D-97EC-5EC958905CC8}" dt="2020-06-14T02:37:58.955" v="30"/>
          <ac:grpSpMkLst>
            <pc:docMk/>
            <pc:sldMk cId="1930056191" sldId="257"/>
            <ac:grpSpMk id="52" creationId="{0D95E68A-C033-4F87-AA88-3EA3D3AD700F}"/>
          </ac:grpSpMkLst>
        </pc:grpChg>
        <pc:grpChg chg="add del mod">
          <ac:chgData name="Karoline Klug" userId="2801b6e8-1bae-41b9-bf88-fe06d3d3b3f3" providerId="ADAL" clId="{C89419A9-8BEE-454D-97EC-5EC958905CC8}" dt="2020-06-14T02:37:58.955" v="30"/>
          <ac:grpSpMkLst>
            <pc:docMk/>
            <pc:sldMk cId="1930056191" sldId="257"/>
            <ac:grpSpMk id="59" creationId="{5F8DAA16-B32D-438A-B25A-2ECD01F450DA}"/>
          </ac:grpSpMkLst>
        </pc:grpChg>
        <pc:grpChg chg="add del mod">
          <ac:chgData name="Karoline Klug" userId="2801b6e8-1bae-41b9-bf88-fe06d3d3b3f3" providerId="ADAL" clId="{C89419A9-8BEE-454D-97EC-5EC958905CC8}" dt="2020-06-14T02:37:58.955" v="30"/>
          <ac:grpSpMkLst>
            <pc:docMk/>
            <pc:sldMk cId="1930056191" sldId="257"/>
            <ac:grpSpMk id="61" creationId="{5EDD5AB9-4572-471B-94A3-EE3631A5FC51}"/>
          </ac:grpSpMkLst>
        </pc:grpChg>
        <pc:grpChg chg="add del mod">
          <ac:chgData name="Karoline Klug" userId="2801b6e8-1bae-41b9-bf88-fe06d3d3b3f3" providerId="ADAL" clId="{C89419A9-8BEE-454D-97EC-5EC958905CC8}" dt="2020-06-14T02:37:58.955" v="30"/>
          <ac:grpSpMkLst>
            <pc:docMk/>
            <pc:sldMk cId="1930056191" sldId="257"/>
            <ac:grpSpMk id="63" creationId="{A3C5FA9C-8A07-40E2-91C5-6C0C73DF4861}"/>
          </ac:grpSpMkLst>
        </pc:grpChg>
        <pc:grpChg chg="add del mod">
          <ac:chgData name="Karoline Klug" userId="2801b6e8-1bae-41b9-bf88-fe06d3d3b3f3" providerId="ADAL" clId="{C89419A9-8BEE-454D-97EC-5EC958905CC8}" dt="2020-06-14T02:37:58.955" v="30"/>
          <ac:grpSpMkLst>
            <pc:docMk/>
            <pc:sldMk cId="1930056191" sldId="257"/>
            <ac:grpSpMk id="2053" creationId="{4BCC8FDF-56C9-45EA-88E5-A919C878A04B}"/>
          </ac:grpSpMkLst>
        </pc:grpChg>
        <pc:grpChg chg="add del mod">
          <ac:chgData name="Karoline Klug" userId="2801b6e8-1bae-41b9-bf88-fe06d3d3b3f3" providerId="ADAL" clId="{C89419A9-8BEE-454D-97EC-5EC958905CC8}" dt="2020-06-14T02:37:58.955" v="30"/>
          <ac:grpSpMkLst>
            <pc:docMk/>
            <pc:sldMk cId="1930056191" sldId="257"/>
            <ac:grpSpMk id="2059" creationId="{904D683B-FE99-4299-AC6E-74C689CE7CFE}"/>
          </ac:grpSpMkLst>
        </pc:grpChg>
        <pc:grpChg chg="add">
          <ac:chgData name="Karoline Klug" userId="2801b6e8-1bae-41b9-bf88-fe06d3d3b3f3" providerId="ADAL" clId="{C89419A9-8BEE-454D-97EC-5EC958905CC8}" dt="2020-06-14T02:38:07.248" v="32"/>
          <ac:grpSpMkLst>
            <pc:docMk/>
            <pc:sldMk cId="1930056191" sldId="257"/>
            <ac:grpSpMk id="2066" creationId="{D3C95EBF-88F0-4CB5-B863-1364F0BF01BF}"/>
          </ac:grpSpMkLst>
        </pc:grpChg>
        <pc:grpChg chg="add">
          <ac:chgData name="Karoline Klug" userId="2801b6e8-1bae-41b9-bf88-fe06d3d3b3f3" providerId="ADAL" clId="{C89419A9-8BEE-454D-97EC-5EC958905CC8}" dt="2020-06-14T02:38:07.248" v="32"/>
          <ac:grpSpMkLst>
            <pc:docMk/>
            <pc:sldMk cId="1930056191" sldId="257"/>
            <ac:grpSpMk id="2079" creationId="{5E082E0F-91B8-4E8D-B233-AAE83D5901E2}"/>
          </ac:grpSpMkLst>
        </pc:grpChg>
        <pc:grpChg chg="add">
          <ac:chgData name="Karoline Klug" userId="2801b6e8-1bae-41b9-bf88-fe06d3d3b3f3" providerId="ADAL" clId="{C89419A9-8BEE-454D-97EC-5EC958905CC8}" dt="2020-06-14T02:38:07.248" v="32"/>
          <ac:grpSpMkLst>
            <pc:docMk/>
            <pc:sldMk cId="1930056191" sldId="257"/>
            <ac:grpSpMk id="2081" creationId="{7844624F-7B18-4D51-92D6-3DDAF77C87DC}"/>
          </ac:grpSpMkLst>
        </pc:grpChg>
        <pc:grpChg chg="add">
          <ac:chgData name="Karoline Klug" userId="2801b6e8-1bae-41b9-bf88-fe06d3d3b3f3" providerId="ADAL" clId="{C89419A9-8BEE-454D-97EC-5EC958905CC8}" dt="2020-06-14T02:38:07.248" v="32"/>
          <ac:grpSpMkLst>
            <pc:docMk/>
            <pc:sldMk cId="1930056191" sldId="257"/>
            <ac:grpSpMk id="2084" creationId="{037C221B-5E45-4C82-9A6F-6E6B9F5FE15C}"/>
          </ac:grpSpMkLst>
        </pc:grpChg>
        <pc:grpChg chg="add">
          <ac:chgData name="Karoline Klug" userId="2801b6e8-1bae-41b9-bf88-fe06d3d3b3f3" providerId="ADAL" clId="{C89419A9-8BEE-454D-97EC-5EC958905CC8}" dt="2020-06-14T02:38:07.248" v="32"/>
          <ac:grpSpMkLst>
            <pc:docMk/>
            <pc:sldMk cId="1930056191" sldId="257"/>
            <ac:grpSpMk id="2089" creationId="{ED404A1A-F346-4BAA-9316-A1889967E65C}"/>
          </ac:grpSpMkLst>
        </pc:grpChg>
        <pc:grpChg chg="add">
          <ac:chgData name="Karoline Klug" userId="2801b6e8-1bae-41b9-bf88-fe06d3d3b3f3" providerId="ADAL" clId="{C89419A9-8BEE-454D-97EC-5EC958905CC8}" dt="2020-06-14T02:38:07.248" v="32"/>
          <ac:grpSpMkLst>
            <pc:docMk/>
            <pc:sldMk cId="1930056191" sldId="257"/>
            <ac:grpSpMk id="2096" creationId="{C8AA8706-7893-49ED-BC6E-05C9D16E7AA8}"/>
          </ac:grpSpMkLst>
        </pc:grpChg>
        <pc:grpChg chg="add">
          <ac:chgData name="Karoline Klug" userId="2801b6e8-1bae-41b9-bf88-fe06d3d3b3f3" providerId="ADAL" clId="{C89419A9-8BEE-454D-97EC-5EC958905CC8}" dt="2020-06-14T02:38:38.666" v="34"/>
          <ac:grpSpMkLst>
            <pc:docMk/>
            <pc:sldMk cId="1930056191" sldId="257"/>
            <ac:grpSpMk id="2102" creationId="{4AB33C8C-C219-4949-94E3-C0B89EEAB5EB}"/>
          </ac:grpSpMkLst>
        </pc:grpChg>
        <pc:grpChg chg="add">
          <ac:chgData name="Karoline Klug" userId="2801b6e8-1bae-41b9-bf88-fe06d3d3b3f3" providerId="ADAL" clId="{C89419A9-8BEE-454D-97EC-5EC958905CC8}" dt="2020-06-14T02:38:38.666" v="34"/>
          <ac:grpSpMkLst>
            <pc:docMk/>
            <pc:sldMk cId="1930056191" sldId="257"/>
            <ac:grpSpMk id="2116" creationId="{C11FC7F1-EDB6-4786-B9B8-6C77A694DCFC}"/>
          </ac:grpSpMkLst>
        </pc:grpChg>
        <pc:grpChg chg="add">
          <ac:chgData name="Karoline Klug" userId="2801b6e8-1bae-41b9-bf88-fe06d3d3b3f3" providerId="ADAL" clId="{C89419A9-8BEE-454D-97EC-5EC958905CC8}" dt="2020-06-14T02:38:38.666" v="34"/>
          <ac:grpSpMkLst>
            <pc:docMk/>
            <pc:sldMk cId="1930056191" sldId="257"/>
            <ac:grpSpMk id="2118" creationId="{F721FF64-53AF-4DF8-BF54-5191FF59A16D}"/>
          </ac:grpSpMkLst>
        </pc:grpChg>
        <pc:grpChg chg="add">
          <ac:chgData name="Karoline Klug" userId="2801b6e8-1bae-41b9-bf88-fe06d3d3b3f3" providerId="ADAL" clId="{C89419A9-8BEE-454D-97EC-5EC958905CC8}" dt="2020-06-14T02:38:38.666" v="34"/>
          <ac:grpSpMkLst>
            <pc:docMk/>
            <pc:sldMk cId="1930056191" sldId="257"/>
            <ac:grpSpMk id="2120" creationId="{6674EE8B-D22F-44FC-851F-FA126E2B06EA}"/>
          </ac:grpSpMkLst>
        </pc:grpChg>
        <pc:grpChg chg="add">
          <ac:chgData name="Karoline Klug" userId="2801b6e8-1bae-41b9-bf88-fe06d3d3b3f3" providerId="ADAL" clId="{C89419A9-8BEE-454D-97EC-5EC958905CC8}" dt="2020-06-14T02:38:38.666" v="34"/>
          <ac:grpSpMkLst>
            <pc:docMk/>
            <pc:sldMk cId="1930056191" sldId="257"/>
            <ac:grpSpMk id="2125" creationId="{B9EB10C3-C125-4485-B767-82E7D9F7E365}"/>
          </ac:grpSpMkLst>
        </pc:grpChg>
        <pc:grpChg chg="add">
          <ac:chgData name="Karoline Klug" userId="2801b6e8-1bae-41b9-bf88-fe06d3d3b3f3" providerId="ADAL" clId="{C89419A9-8BEE-454D-97EC-5EC958905CC8}" dt="2020-06-14T02:38:38.666" v="34"/>
          <ac:grpSpMkLst>
            <pc:docMk/>
            <pc:sldMk cId="1930056191" sldId="257"/>
            <ac:grpSpMk id="2132" creationId="{41A294A7-5B2A-4C7A-AC84-E51CD81AB1ED}"/>
          </ac:grpSpMkLst>
        </pc:grpChg>
        <pc:grpChg chg="add mod">
          <ac:chgData name="Karoline Klug" userId="2801b6e8-1bae-41b9-bf88-fe06d3d3b3f3" providerId="ADAL" clId="{C89419A9-8BEE-454D-97EC-5EC958905CC8}" dt="2020-06-14T02:38:41.108" v="35"/>
          <ac:grpSpMkLst>
            <pc:docMk/>
            <pc:sldMk cId="1930056191" sldId="257"/>
            <ac:grpSpMk id="2138" creationId="{D3153B46-259B-444B-A0D9-CE86CBBB8EC5}"/>
          </ac:grpSpMkLst>
        </pc:grpChg>
        <pc:grpChg chg="add mod">
          <ac:chgData name="Karoline Klug" userId="2801b6e8-1bae-41b9-bf88-fe06d3d3b3f3" providerId="ADAL" clId="{C89419A9-8BEE-454D-97EC-5EC958905CC8}" dt="2020-06-14T02:38:41.108" v="35"/>
          <ac:grpSpMkLst>
            <pc:docMk/>
            <pc:sldMk cId="1930056191" sldId="257"/>
            <ac:grpSpMk id="2152" creationId="{9F89BDE4-127F-4E08-AFD8-1ACAACDC791D}"/>
          </ac:grpSpMkLst>
        </pc:grpChg>
        <pc:grpChg chg="add mod">
          <ac:chgData name="Karoline Klug" userId="2801b6e8-1bae-41b9-bf88-fe06d3d3b3f3" providerId="ADAL" clId="{C89419A9-8BEE-454D-97EC-5EC958905CC8}" dt="2020-06-14T02:38:41.108" v="35"/>
          <ac:grpSpMkLst>
            <pc:docMk/>
            <pc:sldMk cId="1930056191" sldId="257"/>
            <ac:grpSpMk id="2154" creationId="{F41D9706-071F-47D7-A17C-03BFDF2E079F}"/>
          </ac:grpSpMkLst>
        </pc:grpChg>
        <pc:grpChg chg="add mod">
          <ac:chgData name="Karoline Klug" userId="2801b6e8-1bae-41b9-bf88-fe06d3d3b3f3" providerId="ADAL" clId="{C89419A9-8BEE-454D-97EC-5EC958905CC8}" dt="2020-06-14T02:38:41.108" v="35"/>
          <ac:grpSpMkLst>
            <pc:docMk/>
            <pc:sldMk cId="1930056191" sldId="257"/>
            <ac:grpSpMk id="2156" creationId="{E11FCEDE-29EA-48CA-8230-753E22C09AA1}"/>
          </ac:grpSpMkLst>
        </pc:grpChg>
        <pc:grpChg chg="add mod">
          <ac:chgData name="Karoline Klug" userId="2801b6e8-1bae-41b9-bf88-fe06d3d3b3f3" providerId="ADAL" clId="{C89419A9-8BEE-454D-97EC-5EC958905CC8}" dt="2020-06-14T02:38:41.108" v="35"/>
          <ac:grpSpMkLst>
            <pc:docMk/>
            <pc:sldMk cId="1930056191" sldId="257"/>
            <ac:grpSpMk id="2161" creationId="{41399798-AFE2-4EF5-A1C0-323351A709D1}"/>
          </ac:grpSpMkLst>
        </pc:grpChg>
        <pc:grpChg chg="add mod">
          <ac:chgData name="Karoline Klug" userId="2801b6e8-1bae-41b9-bf88-fe06d3d3b3f3" providerId="ADAL" clId="{C89419A9-8BEE-454D-97EC-5EC958905CC8}" dt="2020-06-14T02:38:41.108" v="35"/>
          <ac:grpSpMkLst>
            <pc:docMk/>
            <pc:sldMk cId="1930056191" sldId="257"/>
            <ac:grpSpMk id="2168" creationId="{81BA97D0-660B-4788-9ACA-5E74767D4839}"/>
          </ac:grpSpMkLst>
        </pc:grpChg>
        <pc:picChg chg="add del">
          <ac:chgData name="Karoline Klug" userId="2801b6e8-1bae-41b9-bf88-fe06d3d3b3f3" providerId="ADAL" clId="{C89419A9-8BEE-454D-97EC-5EC958905CC8}" dt="2020-06-14T02:37:10.242" v="25" actId="478"/>
          <ac:picMkLst>
            <pc:docMk/>
            <pc:sldMk cId="1930056191" sldId="257"/>
            <ac:picMk id="6" creationId="{972DA92B-4DB0-479B-949B-DEF623BC1809}"/>
          </ac:picMkLst>
        </pc:picChg>
        <pc:picChg chg="add del">
          <ac:chgData name="Karoline Klug" userId="2801b6e8-1bae-41b9-bf88-fe06d3d3b3f3" providerId="ADAL" clId="{C89419A9-8BEE-454D-97EC-5EC958905CC8}" dt="2020-06-14T02:37:19.348" v="27"/>
          <ac:picMkLst>
            <pc:docMk/>
            <pc:sldMk cId="1930056191" sldId="257"/>
            <ac:picMk id="2083" creationId="{6E3F75FE-6843-4214-A182-DC7F54F759FC}"/>
          </ac:picMkLst>
        </pc:picChg>
        <pc:picChg chg="add">
          <ac:chgData name="Karoline Klug" userId="2801b6e8-1bae-41b9-bf88-fe06d3d3b3f3" providerId="ADAL" clId="{C89419A9-8BEE-454D-97EC-5EC958905CC8}" dt="2020-06-14T02:38:44.506" v="36"/>
          <ac:picMkLst>
            <pc:docMk/>
            <pc:sldMk cId="1930056191" sldId="257"/>
            <ac:picMk id="2174" creationId="{29376DE8-0C41-4DB0-A026-3F2B9C1F8050}"/>
          </ac:picMkLst>
        </pc:picChg>
      </pc:sldChg>
      <pc:sldChg chg="addSp delSp modSp add mod setBg">
        <pc:chgData name="Karoline Klug" userId="2801b6e8-1bae-41b9-bf88-fe06d3d3b3f3" providerId="ADAL" clId="{C89419A9-8BEE-454D-97EC-5EC958905CC8}" dt="2020-06-14T21:01:56.815" v="1242" actId="1076"/>
        <pc:sldMkLst>
          <pc:docMk/>
          <pc:sldMk cId="775506678" sldId="258"/>
        </pc:sldMkLst>
        <pc:spChg chg="mod">
          <ac:chgData name="Karoline Klug" userId="2801b6e8-1bae-41b9-bf88-fe06d3d3b3f3" providerId="ADAL" clId="{C89419A9-8BEE-454D-97EC-5EC958905CC8}" dt="2020-06-14T21:01:56.815" v="1242" actId="1076"/>
          <ac:spMkLst>
            <pc:docMk/>
            <pc:sldMk cId="775506678" sldId="258"/>
            <ac:spMk id="2" creationId="{A2124E6B-C68B-4016-9D3F-FE47F8E48399}"/>
          </ac:spMkLst>
        </pc:spChg>
        <pc:spChg chg="add del mod">
          <ac:chgData name="Karoline Klug" userId="2801b6e8-1bae-41b9-bf88-fe06d3d3b3f3" providerId="ADAL" clId="{C89419A9-8BEE-454D-97EC-5EC958905CC8}" dt="2020-06-14T02:45:44.255" v="102" actId="26606"/>
          <ac:spMkLst>
            <pc:docMk/>
            <pc:sldMk cId="775506678" sldId="258"/>
            <ac:spMk id="3" creationId="{2983E946-7650-4306-9DBC-71B585186CBD}"/>
          </ac:spMkLst>
        </pc:spChg>
        <pc:spChg chg="add">
          <ac:chgData name="Karoline Klug" userId="2801b6e8-1bae-41b9-bf88-fe06d3d3b3f3" providerId="ADAL" clId="{C89419A9-8BEE-454D-97EC-5EC958905CC8}" dt="2020-06-14T02:45:44.255" v="102" actId="26606"/>
          <ac:spMkLst>
            <pc:docMk/>
            <pc:sldMk cId="775506678" sldId="258"/>
            <ac:spMk id="8" creationId="{3B854194-185D-494D-905C-7C7CB2E30F6E}"/>
          </ac:spMkLst>
        </pc:spChg>
        <pc:spChg chg="add del">
          <ac:chgData name="Karoline Klug" userId="2801b6e8-1bae-41b9-bf88-fe06d3d3b3f3" providerId="ADAL" clId="{C89419A9-8BEE-454D-97EC-5EC958905CC8}" dt="2020-06-14T02:45:44.239" v="101" actId="26606"/>
          <ac:spMkLst>
            <pc:docMk/>
            <pc:sldMk cId="775506678" sldId="258"/>
            <ac:spMk id="9" creationId="{68575C10-8187-4AC4-AD72-C754EAFD2867}"/>
          </ac:spMkLst>
        </pc:spChg>
        <pc:spChg chg="add">
          <ac:chgData name="Karoline Klug" userId="2801b6e8-1bae-41b9-bf88-fe06d3d3b3f3" providerId="ADAL" clId="{C89419A9-8BEE-454D-97EC-5EC958905CC8}" dt="2020-06-14T02:45:44.255" v="102" actId="26606"/>
          <ac:spMkLst>
            <pc:docMk/>
            <pc:sldMk cId="775506678" sldId="258"/>
            <ac:spMk id="10" creationId="{B4F5FA0D-0104-4987-8241-EFF7C85B88DE}"/>
          </ac:spMkLst>
        </pc:spChg>
        <pc:spChg chg="add mod">
          <ac:chgData name="Karoline Klug" userId="2801b6e8-1bae-41b9-bf88-fe06d3d3b3f3" providerId="ADAL" clId="{C89419A9-8BEE-454D-97EC-5EC958905CC8}" dt="2020-06-14T20:53:06.588" v="1238" actId="1076"/>
          <ac:spMkLst>
            <pc:docMk/>
            <pc:sldMk cId="775506678" sldId="258"/>
            <ac:spMk id="13" creationId="{2983E946-7650-4306-9DBC-71B585186CBD}"/>
          </ac:spMkLst>
        </pc:spChg>
        <pc:graphicFrameChg chg="add del">
          <ac:chgData name="Karoline Klug" userId="2801b6e8-1bae-41b9-bf88-fe06d3d3b3f3" providerId="ADAL" clId="{C89419A9-8BEE-454D-97EC-5EC958905CC8}" dt="2020-06-14T02:45:44.239" v="101" actId="26606"/>
          <ac:graphicFrameMkLst>
            <pc:docMk/>
            <pc:sldMk cId="775506678" sldId="258"/>
            <ac:graphicFrameMk id="5" creationId="{DFADEB49-9642-4132-9F44-4B61F9BBDC31}"/>
          </ac:graphicFrameMkLst>
        </pc:graphicFrameChg>
        <pc:picChg chg="add">
          <ac:chgData name="Karoline Klug" userId="2801b6e8-1bae-41b9-bf88-fe06d3d3b3f3" providerId="ADAL" clId="{C89419A9-8BEE-454D-97EC-5EC958905CC8}" dt="2020-06-14T02:45:44.255" v="102" actId="26606"/>
          <ac:picMkLst>
            <pc:docMk/>
            <pc:sldMk cId="775506678" sldId="258"/>
            <ac:picMk id="12" creationId="{2897127E-6CEF-446C-BE87-93B7C46E49D1}"/>
          </ac:picMkLst>
        </pc:picChg>
        <pc:cxnChg chg="add del">
          <ac:chgData name="Karoline Klug" userId="2801b6e8-1bae-41b9-bf88-fe06d3d3b3f3" providerId="ADAL" clId="{C89419A9-8BEE-454D-97EC-5EC958905CC8}" dt="2020-06-14T02:45:44.239" v="101" actId="26606"/>
          <ac:cxnSpMkLst>
            <pc:docMk/>
            <pc:sldMk cId="775506678" sldId="258"/>
            <ac:cxnSpMk id="11" creationId="{74E776C9-ED67-41B7-B3A3-4DF76EF3ACEE}"/>
          </ac:cxnSpMkLst>
        </pc:cxnChg>
      </pc:sldChg>
      <pc:sldChg chg="addSp delSp modSp add">
        <pc:chgData name="Karoline Klug" userId="2801b6e8-1bae-41b9-bf88-fe06d3d3b3f3" providerId="ADAL" clId="{C89419A9-8BEE-454D-97EC-5EC958905CC8}" dt="2020-06-14T02:50:11.515" v="138" actId="1076"/>
        <pc:sldMkLst>
          <pc:docMk/>
          <pc:sldMk cId="4256400465" sldId="259"/>
        </pc:sldMkLst>
        <pc:spChg chg="del">
          <ac:chgData name="Karoline Klug" userId="2801b6e8-1bae-41b9-bf88-fe06d3d3b3f3" providerId="ADAL" clId="{C89419A9-8BEE-454D-97EC-5EC958905CC8}" dt="2020-06-14T02:47:53.822" v="108" actId="478"/>
          <ac:spMkLst>
            <pc:docMk/>
            <pc:sldMk cId="4256400465" sldId="259"/>
            <ac:spMk id="2" creationId="{4ACA29E3-AC49-451E-B08C-92B2817F1B01}"/>
          </ac:spMkLst>
        </pc:spChg>
        <pc:spChg chg="del">
          <ac:chgData name="Karoline Klug" userId="2801b6e8-1bae-41b9-bf88-fe06d3d3b3f3" providerId="ADAL" clId="{C89419A9-8BEE-454D-97EC-5EC958905CC8}" dt="2020-06-14T02:47:55.640" v="109" actId="478"/>
          <ac:spMkLst>
            <pc:docMk/>
            <pc:sldMk cId="4256400465" sldId="259"/>
            <ac:spMk id="3" creationId="{96B06D04-7733-4DF1-83DA-BCD8E6CDA124}"/>
          </ac:spMkLst>
        </pc:spChg>
        <pc:spChg chg="add mod">
          <ac:chgData name="Karoline Klug" userId="2801b6e8-1bae-41b9-bf88-fe06d3d3b3f3" providerId="ADAL" clId="{C89419A9-8BEE-454D-97EC-5EC958905CC8}" dt="2020-06-14T02:50:11.515" v="138" actId="1076"/>
          <ac:spMkLst>
            <pc:docMk/>
            <pc:sldMk cId="4256400465" sldId="259"/>
            <ac:spMk id="4" creationId="{992ABA45-61B0-4371-8AF5-7038D69E09F1}"/>
          </ac:spMkLst>
        </pc:spChg>
      </pc:sldChg>
      <pc:sldChg chg="addSp delSp modSp add mod setBg">
        <pc:chgData name="Karoline Klug" userId="2801b6e8-1bae-41b9-bf88-fe06d3d3b3f3" providerId="ADAL" clId="{C89419A9-8BEE-454D-97EC-5EC958905CC8}" dt="2020-06-17T19:05:47.890" v="1271" actId="113"/>
        <pc:sldMkLst>
          <pc:docMk/>
          <pc:sldMk cId="3717707096" sldId="260"/>
        </pc:sldMkLst>
        <pc:spChg chg="del">
          <ac:chgData name="Karoline Klug" userId="2801b6e8-1bae-41b9-bf88-fe06d3d3b3f3" providerId="ADAL" clId="{C89419A9-8BEE-454D-97EC-5EC958905CC8}" dt="2020-06-14T02:50:21.638" v="140" actId="478"/>
          <ac:spMkLst>
            <pc:docMk/>
            <pc:sldMk cId="3717707096" sldId="260"/>
            <ac:spMk id="2" creationId="{4814112C-56A9-46D4-870E-0C7E64172337}"/>
          </ac:spMkLst>
        </pc:spChg>
        <pc:spChg chg="del">
          <ac:chgData name="Karoline Klug" userId="2801b6e8-1bae-41b9-bf88-fe06d3d3b3f3" providerId="ADAL" clId="{C89419A9-8BEE-454D-97EC-5EC958905CC8}" dt="2020-06-14T02:50:23.602" v="141" actId="478"/>
          <ac:spMkLst>
            <pc:docMk/>
            <pc:sldMk cId="3717707096" sldId="260"/>
            <ac:spMk id="3" creationId="{4D43BA7C-7ADD-4A1B-8D4E-C28D08354384}"/>
          </ac:spMkLst>
        </pc:spChg>
        <pc:spChg chg="add mod">
          <ac:chgData name="Karoline Klug" userId="2801b6e8-1bae-41b9-bf88-fe06d3d3b3f3" providerId="ADAL" clId="{C89419A9-8BEE-454D-97EC-5EC958905CC8}" dt="2020-06-17T19:05:47.890" v="1271" actId="113"/>
          <ac:spMkLst>
            <pc:docMk/>
            <pc:sldMk cId="3717707096" sldId="260"/>
            <ac:spMk id="4" creationId="{7D51D330-101F-4A5A-8E75-6389A5445EBB}"/>
          </ac:spMkLst>
        </pc:spChg>
        <pc:spChg chg="add mod">
          <ac:chgData name="Karoline Klug" userId="2801b6e8-1bae-41b9-bf88-fe06d3d3b3f3" providerId="ADAL" clId="{C89419A9-8BEE-454D-97EC-5EC958905CC8}" dt="2020-06-14T02:53:21.815" v="158" actId="255"/>
          <ac:spMkLst>
            <pc:docMk/>
            <pc:sldMk cId="3717707096" sldId="260"/>
            <ac:spMk id="5" creationId="{5609607F-B1F6-43FB-AC0E-114F7BD15F80}"/>
          </ac:spMkLst>
        </pc:spChg>
        <pc:spChg chg="add">
          <ac:chgData name="Karoline Klug" userId="2801b6e8-1bae-41b9-bf88-fe06d3d3b3f3" providerId="ADAL" clId="{C89419A9-8BEE-454D-97EC-5EC958905CC8}" dt="2020-06-14T02:52:50.826" v="152" actId="26606"/>
          <ac:spMkLst>
            <pc:docMk/>
            <pc:sldMk cId="3717707096" sldId="260"/>
            <ac:spMk id="10" creationId="{827B839B-9ADE-406B-8590-F1CAEDED45A1}"/>
          </ac:spMkLst>
        </pc:spChg>
        <pc:spChg chg="add">
          <ac:chgData name="Karoline Klug" userId="2801b6e8-1bae-41b9-bf88-fe06d3d3b3f3" providerId="ADAL" clId="{C89419A9-8BEE-454D-97EC-5EC958905CC8}" dt="2020-06-14T02:52:50.826" v="152" actId="26606"/>
          <ac:spMkLst>
            <pc:docMk/>
            <pc:sldMk cId="3717707096" sldId="260"/>
            <ac:spMk id="12" creationId="{CFE45BF0-46DB-408C-B5F7-7B11716805D4}"/>
          </ac:spMkLst>
        </pc:spChg>
        <pc:spChg chg="add">
          <ac:chgData name="Karoline Klug" userId="2801b6e8-1bae-41b9-bf88-fe06d3d3b3f3" providerId="ADAL" clId="{C89419A9-8BEE-454D-97EC-5EC958905CC8}" dt="2020-06-14T02:52:50.826" v="152" actId="26606"/>
          <ac:spMkLst>
            <pc:docMk/>
            <pc:sldMk cId="3717707096" sldId="260"/>
            <ac:spMk id="14" creationId="{2AEBC8F2-97B1-41B4-93F1-2D289E197FBA}"/>
          </ac:spMkLst>
        </pc:spChg>
        <pc:spChg chg="add">
          <ac:chgData name="Karoline Klug" userId="2801b6e8-1bae-41b9-bf88-fe06d3d3b3f3" providerId="ADAL" clId="{C89419A9-8BEE-454D-97EC-5EC958905CC8}" dt="2020-06-14T02:52:50.826" v="152" actId="26606"/>
          <ac:spMkLst>
            <pc:docMk/>
            <pc:sldMk cId="3717707096" sldId="260"/>
            <ac:spMk id="16" creationId="{472E3A19-F5D5-48FC-BB9C-48C2F68F598B}"/>
          </ac:spMkLst>
        </pc:spChg>
        <pc:spChg chg="add">
          <ac:chgData name="Karoline Klug" userId="2801b6e8-1bae-41b9-bf88-fe06d3d3b3f3" providerId="ADAL" clId="{C89419A9-8BEE-454D-97EC-5EC958905CC8}" dt="2020-06-14T02:52:50.826" v="152" actId="26606"/>
          <ac:spMkLst>
            <pc:docMk/>
            <pc:sldMk cId="3717707096" sldId="260"/>
            <ac:spMk id="18" creationId="{7A62E32F-BB65-43A8-8EB5-92346890E549}"/>
          </ac:spMkLst>
        </pc:spChg>
        <pc:spChg chg="add">
          <ac:chgData name="Karoline Klug" userId="2801b6e8-1bae-41b9-bf88-fe06d3d3b3f3" providerId="ADAL" clId="{C89419A9-8BEE-454D-97EC-5EC958905CC8}" dt="2020-06-14T02:52:50.826" v="152" actId="26606"/>
          <ac:spMkLst>
            <pc:docMk/>
            <pc:sldMk cId="3717707096" sldId="260"/>
            <ac:spMk id="20" creationId="{14E91B64-9FCC-451E-AFB4-A827D6329367}"/>
          </ac:spMkLst>
        </pc:spChg>
      </pc:sldChg>
      <pc:sldChg chg="addSp delSp modSp add mod setBg">
        <pc:chgData name="Karoline Klug" userId="2801b6e8-1bae-41b9-bf88-fe06d3d3b3f3" providerId="ADAL" clId="{C89419A9-8BEE-454D-97EC-5EC958905CC8}" dt="2020-06-14T16:35:16.192" v="704" actId="113"/>
        <pc:sldMkLst>
          <pc:docMk/>
          <pc:sldMk cId="2862784147" sldId="261"/>
        </pc:sldMkLst>
        <pc:spChg chg="del">
          <ac:chgData name="Karoline Klug" userId="2801b6e8-1bae-41b9-bf88-fe06d3d3b3f3" providerId="ADAL" clId="{C89419A9-8BEE-454D-97EC-5EC958905CC8}" dt="2020-06-14T02:55:29.011" v="167" actId="478"/>
          <ac:spMkLst>
            <pc:docMk/>
            <pc:sldMk cId="2862784147" sldId="261"/>
            <ac:spMk id="2" creationId="{94D55EE4-B346-4AF6-A40A-92782C42C203}"/>
          </ac:spMkLst>
        </pc:spChg>
        <pc:spChg chg="del">
          <ac:chgData name="Karoline Klug" userId="2801b6e8-1bae-41b9-bf88-fe06d3d3b3f3" providerId="ADAL" clId="{C89419A9-8BEE-454D-97EC-5EC958905CC8}" dt="2020-06-14T02:55:30.982" v="168" actId="478"/>
          <ac:spMkLst>
            <pc:docMk/>
            <pc:sldMk cId="2862784147" sldId="261"/>
            <ac:spMk id="3" creationId="{2FA2B5E5-D5C2-44D1-88A2-BDC6FBDAB7CB}"/>
          </ac:spMkLst>
        </pc:spChg>
        <pc:spChg chg="add mod">
          <ac:chgData name="Karoline Klug" userId="2801b6e8-1bae-41b9-bf88-fe06d3d3b3f3" providerId="ADAL" clId="{C89419A9-8BEE-454D-97EC-5EC958905CC8}" dt="2020-06-14T16:35:16.192" v="704" actId="113"/>
          <ac:spMkLst>
            <pc:docMk/>
            <pc:sldMk cId="2862784147" sldId="261"/>
            <ac:spMk id="4" creationId="{65493804-4C60-425C-B47E-C079F6C0E2E5}"/>
          </ac:spMkLst>
        </pc:spChg>
        <pc:spChg chg="add">
          <ac:chgData name="Karoline Klug" userId="2801b6e8-1bae-41b9-bf88-fe06d3d3b3f3" providerId="ADAL" clId="{C89419A9-8BEE-454D-97EC-5EC958905CC8}" dt="2020-06-14T02:56:40.263" v="174" actId="26606"/>
          <ac:spMkLst>
            <pc:docMk/>
            <pc:sldMk cId="2862784147" sldId="261"/>
            <ac:spMk id="9" creationId="{827B839B-9ADE-406B-8590-F1CAEDED45A1}"/>
          </ac:spMkLst>
        </pc:spChg>
        <pc:spChg chg="add">
          <ac:chgData name="Karoline Klug" userId="2801b6e8-1bae-41b9-bf88-fe06d3d3b3f3" providerId="ADAL" clId="{C89419A9-8BEE-454D-97EC-5EC958905CC8}" dt="2020-06-14T02:56:40.263" v="174" actId="26606"/>
          <ac:spMkLst>
            <pc:docMk/>
            <pc:sldMk cId="2862784147" sldId="261"/>
            <ac:spMk id="11" creationId="{CFE45BF0-46DB-408C-B5F7-7B11716805D4}"/>
          </ac:spMkLst>
        </pc:spChg>
        <pc:spChg chg="add">
          <ac:chgData name="Karoline Klug" userId="2801b6e8-1bae-41b9-bf88-fe06d3d3b3f3" providerId="ADAL" clId="{C89419A9-8BEE-454D-97EC-5EC958905CC8}" dt="2020-06-14T02:56:40.263" v="174" actId="26606"/>
          <ac:spMkLst>
            <pc:docMk/>
            <pc:sldMk cId="2862784147" sldId="261"/>
            <ac:spMk id="13" creationId="{2AEBC8F2-97B1-41B4-93F1-2D289E197FBA}"/>
          </ac:spMkLst>
        </pc:spChg>
        <pc:spChg chg="add">
          <ac:chgData name="Karoline Klug" userId="2801b6e8-1bae-41b9-bf88-fe06d3d3b3f3" providerId="ADAL" clId="{C89419A9-8BEE-454D-97EC-5EC958905CC8}" dt="2020-06-14T02:56:40.263" v="174" actId="26606"/>
          <ac:spMkLst>
            <pc:docMk/>
            <pc:sldMk cId="2862784147" sldId="261"/>
            <ac:spMk id="15" creationId="{472E3A19-F5D5-48FC-BB9C-48C2F68F598B}"/>
          </ac:spMkLst>
        </pc:spChg>
        <pc:spChg chg="add">
          <ac:chgData name="Karoline Klug" userId="2801b6e8-1bae-41b9-bf88-fe06d3d3b3f3" providerId="ADAL" clId="{C89419A9-8BEE-454D-97EC-5EC958905CC8}" dt="2020-06-14T02:56:40.263" v="174" actId="26606"/>
          <ac:spMkLst>
            <pc:docMk/>
            <pc:sldMk cId="2862784147" sldId="261"/>
            <ac:spMk id="17" creationId="{7A62E32F-BB65-43A8-8EB5-92346890E549}"/>
          </ac:spMkLst>
        </pc:spChg>
        <pc:spChg chg="add">
          <ac:chgData name="Karoline Klug" userId="2801b6e8-1bae-41b9-bf88-fe06d3d3b3f3" providerId="ADAL" clId="{C89419A9-8BEE-454D-97EC-5EC958905CC8}" dt="2020-06-14T02:56:40.263" v="174" actId="26606"/>
          <ac:spMkLst>
            <pc:docMk/>
            <pc:sldMk cId="2862784147" sldId="261"/>
            <ac:spMk id="19" creationId="{14E91B64-9FCC-451E-AFB4-A827D6329367}"/>
          </ac:spMkLst>
        </pc:spChg>
      </pc:sldChg>
      <pc:sldChg chg="addSp delSp modSp add">
        <pc:chgData name="Karoline Klug" userId="2801b6e8-1bae-41b9-bf88-fe06d3d3b3f3" providerId="ADAL" clId="{C89419A9-8BEE-454D-97EC-5EC958905CC8}" dt="2020-06-24T16:12:15.967" v="1473" actId="20577"/>
        <pc:sldMkLst>
          <pc:docMk/>
          <pc:sldMk cId="1560906854" sldId="262"/>
        </pc:sldMkLst>
        <pc:spChg chg="del">
          <ac:chgData name="Karoline Klug" userId="2801b6e8-1bae-41b9-bf88-fe06d3d3b3f3" providerId="ADAL" clId="{C89419A9-8BEE-454D-97EC-5EC958905CC8}" dt="2020-06-14T02:57:39.867" v="183" actId="478"/>
          <ac:spMkLst>
            <pc:docMk/>
            <pc:sldMk cId="1560906854" sldId="262"/>
            <ac:spMk id="2" creationId="{1F7CAA6B-ADA7-41F1-BA85-2564CD4EC853}"/>
          </ac:spMkLst>
        </pc:spChg>
        <pc:spChg chg="add del mod">
          <ac:chgData name="Karoline Klug" userId="2801b6e8-1bae-41b9-bf88-fe06d3d3b3f3" providerId="ADAL" clId="{C89419A9-8BEE-454D-97EC-5EC958905CC8}" dt="2020-06-14T15:57:05.419" v="495" actId="478"/>
          <ac:spMkLst>
            <pc:docMk/>
            <pc:sldMk cId="1560906854" sldId="262"/>
            <ac:spMk id="2" creationId="{B1FD98A4-8796-48CB-9284-CE42F1D507D4}"/>
          </ac:spMkLst>
        </pc:spChg>
        <pc:spChg chg="add del mod">
          <ac:chgData name="Karoline Klug" userId="2801b6e8-1bae-41b9-bf88-fe06d3d3b3f3" providerId="ADAL" clId="{C89419A9-8BEE-454D-97EC-5EC958905CC8}" dt="2020-06-14T15:57:29.083" v="497" actId="478"/>
          <ac:spMkLst>
            <pc:docMk/>
            <pc:sldMk cId="1560906854" sldId="262"/>
            <ac:spMk id="3" creationId="{88BAD027-2031-434C-B8CF-203E0A2AC5F0}"/>
          </ac:spMkLst>
        </pc:spChg>
        <pc:spChg chg="del">
          <ac:chgData name="Karoline Klug" userId="2801b6e8-1bae-41b9-bf88-fe06d3d3b3f3" providerId="ADAL" clId="{C89419A9-8BEE-454D-97EC-5EC958905CC8}" dt="2020-06-14T02:57:41.445" v="184" actId="478"/>
          <ac:spMkLst>
            <pc:docMk/>
            <pc:sldMk cId="1560906854" sldId="262"/>
            <ac:spMk id="3" creationId="{B1DCFD91-677A-4D31-AC43-C44F298D7D16}"/>
          </ac:spMkLst>
        </pc:spChg>
        <pc:spChg chg="add mod">
          <ac:chgData name="Karoline Klug" userId="2801b6e8-1bae-41b9-bf88-fe06d3d3b3f3" providerId="ADAL" clId="{C89419A9-8BEE-454D-97EC-5EC958905CC8}" dt="2020-06-14T21:03:10.881" v="1245" actId="115"/>
          <ac:spMkLst>
            <pc:docMk/>
            <pc:sldMk cId="1560906854" sldId="262"/>
            <ac:spMk id="4" creationId="{3EF481FB-D501-47C0-9021-16B2C52D5B57}"/>
          </ac:spMkLst>
        </pc:spChg>
        <pc:spChg chg="add mod">
          <ac:chgData name="Karoline Klug" userId="2801b6e8-1bae-41b9-bf88-fe06d3d3b3f3" providerId="ADAL" clId="{C89419A9-8BEE-454D-97EC-5EC958905CC8}" dt="2020-06-14T16:27:11.358" v="673" actId="255"/>
          <ac:spMkLst>
            <pc:docMk/>
            <pc:sldMk cId="1560906854" sldId="262"/>
            <ac:spMk id="5" creationId="{F078A2F6-5C16-4F34-A7B3-B3B62B754888}"/>
          </ac:spMkLst>
        </pc:spChg>
        <pc:spChg chg="add mod">
          <ac:chgData name="Karoline Klug" userId="2801b6e8-1bae-41b9-bf88-fe06d3d3b3f3" providerId="ADAL" clId="{C89419A9-8BEE-454D-97EC-5EC958905CC8}" dt="2020-06-14T16:45:27.488" v="842" actId="1076"/>
          <ac:spMkLst>
            <pc:docMk/>
            <pc:sldMk cId="1560906854" sldId="262"/>
            <ac:spMk id="6" creationId="{DED39675-6495-4A40-B9D3-8BA1A3994A48}"/>
          </ac:spMkLst>
        </pc:spChg>
        <pc:spChg chg="add mod">
          <ac:chgData name="Karoline Klug" userId="2801b6e8-1bae-41b9-bf88-fe06d3d3b3f3" providerId="ADAL" clId="{C89419A9-8BEE-454D-97EC-5EC958905CC8}" dt="2020-06-14T16:45:13.650" v="839" actId="1076"/>
          <ac:spMkLst>
            <pc:docMk/>
            <pc:sldMk cId="1560906854" sldId="262"/>
            <ac:spMk id="7" creationId="{627CC47F-9792-4F0B-A89F-5E5EA1B8E293}"/>
          </ac:spMkLst>
        </pc:spChg>
        <pc:spChg chg="add del mod">
          <ac:chgData name="Karoline Klug" userId="2801b6e8-1bae-41b9-bf88-fe06d3d3b3f3" providerId="ADAL" clId="{C89419A9-8BEE-454D-97EC-5EC958905CC8}" dt="2020-06-14T16:03:23.443" v="570" actId="478"/>
          <ac:spMkLst>
            <pc:docMk/>
            <pc:sldMk cId="1560906854" sldId="262"/>
            <ac:spMk id="8" creationId="{CD07148E-DFCB-475F-A67A-1FE298A79937}"/>
          </ac:spMkLst>
        </pc:spChg>
        <pc:spChg chg="add mod">
          <ac:chgData name="Karoline Klug" userId="2801b6e8-1bae-41b9-bf88-fe06d3d3b3f3" providerId="ADAL" clId="{C89419A9-8BEE-454D-97EC-5EC958905CC8}" dt="2020-06-14T16:16:23.978" v="618" actId="14100"/>
          <ac:spMkLst>
            <pc:docMk/>
            <pc:sldMk cId="1560906854" sldId="262"/>
            <ac:spMk id="9" creationId="{4932AF8F-B8AF-431A-825A-DE0CFF51E731}"/>
          </ac:spMkLst>
        </pc:spChg>
        <pc:spChg chg="add mod">
          <ac:chgData name="Karoline Klug" userId="2801b6e8-1bae-41b9-bf88-fe06d3d3b3f3" providerId="ADAL" clId="{C89419A9-8BEE-454D-97EC-5EC958905CC8}" dt="2020-06-24T16:12:15.967" v="1473" actId="20577"/>
          <ac:spMkLst>
            <pc:docMk/>
            <pc:sldMk cId="1560906854" sldId="262"/>
            <ac:spMk id="10" creationId="{B0230008-2109-4A40-8FD9-4B9E3E5B6E0E}"/>
          </ac:spMkLst>
        </pc:spChg>
        <pc:spChg chg="add mod">
          <ac:chgData name="Karoline Klug" userId="2801b6e8-1bae-41b9-bf88-fe06d3d3b3f3" providerId="ADAL" clId="{C89419A9-8BEE-454D-97EC-5EC958905CC8}" dt="2020-06-14T16:22:40.429" v="638" actId="14100"/>
          <ac:spMkLst>
            <pc:docMk/>
            <pc:sldMk cId="1560906854" sldId="262"/>
            <ac:spMk id="11" creationId="{585925CF-FECF-4A73-81B8-278AA0DA4F17}"/>
          </ac:spMkLst>
        </pc:spChg>
        <pc:spChg chg="add mod">
          <ac:chgData name="Karoline Klug" userId="2801b6e8-1bae-41b9-bf88-fe06d3d3b3f3" providerId="ADAL" clId="{C89419A9-8BEE-454D-97EC-5EC958905CC8}" dt="2020-06-14T16:16:30.387" v="619" actId="14100"/>
          <ac:spMkLst>
            <pc:docMk/>
            <pc:sldMk cId="1560906854" sldId="262"/>
            <ac:spMk id="12" creationId="{11BB5D3C-630F-4795-913E-17B5C9C3EA2F}"/>
          </ac:spMkLst>
        </pc:spChg>
        <pc:spChg chg="add mod">
          <ac:chgData name="Karoline Klug" userId="2801b6e8-1bae-41b9-bf88-fe06d3d3b3f3" providerId="ADAL" clId="{C89419A9-8BEE-454D-97EC-5EC958905CC8}" dt="2020-06-14T16:45:20.638" v="841" actId="1076"/>
          <ac:spMkLst>
            <pc:docMk/>
            <pc:sldMk cId="1560906854" sldId="262"/>
            <ac:spMk id="13" creationId="{9A52FB12-3F04-498E-B631-0D88C7654F2F}"/>
          </ac:spMkLst>
        </pc:spChg>
        <pc:spChg chg="add mod">
          <ac:chgData name="Karoline Klug" userId="2801b6e8-1bae-41b9-bf88-fe06d3d3b3f3" providerId="ADAL" clId="{C89419A9-8BEE-454D-97EC-5EC958905CC8}" dt="2020-06-14T16:13:00.058" v="607" actId="122"/>
          <ac:spMkLst>
            <pc:docMk/>
            <pc:sldMk cId="1560906854" sldId="262"/>
            <ac:spMk id="14" creationId="{50D198FC-424B-499A-B4D9-5F46086E620F}"/>
          </ac:spMkLst>
        </pc:spChg>
        <pc:spChg chg="add mod">
          <ac:chgData name="Karoline Klug" userId="2801b6e8-1bae-41b9-bf88-fe06d3d3b3f3" providerId="ADAL" clId="{C89419A9-8BEE-454D-97EC-5EC958905CC8}" dt="2020-06-14T16:45:16.884" v="840" actId="1076"/>
          <ac:spMkLst>
            <pc:docMk/>
            <pc:sldMk cId="1560906854" sldId="262"/>
            <ac:spMk id="15" creationId="{CC89177F-C5A4-42A8-8FA4-661776DE7884}"/>
          </ac:spMkLst>
        </pc:spChg>
        <pc:spChg chg="add mod">
          <ac:chgData name="Karoline Klug" userId="2801b6e8-1bae-41b9-bf88-fe06d3d3b3f3" providerId="ADAL" clId="{C89419A9-8BEE-454D-97EC-5EC958905CC8}" dt="2020-06-14T16:07:35.785" v="595" actId="122"/>
          <ac:spMkLst>
            <pc:docMk/>
            <pc:sldMk cId="1560906854" sldId="262"/>
            <ac:spMk id="16" creationId="{2A7DE7D1-ECD7-4B64-8E8A-88D928A32B6E}"/>
          </ac:spMkLst>
        </pc:spChg>
        <pc:spChg chg="add mod">
          <ac:chgData name="Karoline Klug" userId="2801b6e8-1bae-41b9-bf88-fe06d3d3b3f3" providerId="ADAL" clId="{C89419A9-8BEE-454D-97EC-5EC958905CC8}" dt="2020-06-14T16:21:42.428" v="632" actId="122"/>
          <ac:spMkLst>
            <pc:docMk/>
            <pc:sldMk cId="1560906854" sldId="262"/>
            <ac:spMk id="17" creationId="{79339E3B-57A1-48CD-A419-C313A521B6F2}"/>
          </ac:spMkLst>
        </pc:spChg>
        <pc:spChg chg="add mod">
          <ac:chgData name="Karoline Klug" userId="2801b6e8-1bae-41b9-bf88-fe06d3d3b3f3" providerId="ADAL" clId="{C89419A9-8BEE-454D-97EC-5EC958905CC8}" dt="2020-06-14T16:08:34.093" v="599" actId="122"/>
          <ac:spMkLst>
            <pc:docMk/>
            <pc:sldMk cId="1560906854" sldId="262"/>
            <ac:spMk id="18" creationId="{C7EB1A12-404A-4E8F-B11A-57BE96D94F04}"/>
          </ac:spMkLst>
        </pc:spChg>
        <pc:spChg chg="add mod">
          <ac:chgData name="Karoline Klug" userId="2801b6e8-1bae-41b9-bf88-fe06d3d3b3f3" providerId="ADAL" clId="{C89419A9-8BEE-454D-97EC-5EC958905CC8}" dt="2020-06-14T16:23:48.626" v="643" actId="14100"/>
          <ac:spMkLst>
            <pc:docMk/>
            <pc:sldMk cId="1560906854" sldId="262"/>
            <ac:spMk id="19" creationId="{C251172B-EDC5-44F4-8E06-9590140B1CB6}"/>
          </ac:spMkLst>
        </pc:spChg>
        <pc:spChg chg="add del mod">
          <ac:chgData name="Karoline Klug" userId="2801b6e8-1bae-41b9-bf88-fe06d3d3b3f3" providerId="ADAL" clId="{C89419A9-8BEE-454D-97EC-5EC958905CC8}" dt="2020-06-14T16:05:18.607" v="580" actId="11529"/>
          <ac:spMkLst>
            <pc:docMk/>
            <pc:sldMk cId="1560906854" sldId="262"/>
            <ac:spMk id="20" creationId="{C8C7BF56-DB3A-4859-BE54-6364E7BB1E29}"/>
          </ac:spMkLst>
        </pc:spChg>
        <pc:spChg chg="add mod">
          <ac:chgData name="Karoline Klug" userId="2801b6e8-1bae-41b9-bf88-fe06d3d3b3f3" providerId="ADAL" clId="{C89419A9-8BEE-454D-97EC-5EC958905CC8}" dt="2020-06-14T16:11:42.399" v="603" actId="255"/>
          <ac:spMkLst>
            <pc:docMk/>
            <pc:sldMk cId="1560906854" sldId="262"/>
            <ac:spMk id="21" creationId="{42D6B062-7AA8-477F-94C3-F7B3AEF465A0}"/>
          </ac:spMkLst>
        </pc:spChg>
      </pc:sldChg>
      <pc:sldChg chg="add">
        <pc:chgData name="Karoline Klug" userId="2801b6e8-1bae-41b9-bf88-fe06d3d3b3f3" providerId="ADAL" clId="{C89419A9-8BEE-454D-97EC-5EC958905CC8}" dt="2020-06-14T02:58:45.773" v="185"/>
        <pc:sldMkLst>
          <pc:docMk/>
          <pc:sldMk cId="450940865" sldId="263"/>
        </pc:sldMkLst>
      </pc:sldChg>
      <pc:sldChg chg="addSp delSp modSp add mod ord setBg">
        <pc:chgData name="Karoline Klug" userId="2801b6e8-1bae-41b9-bf88-fe06d3d3b3f3" providerId="ADAL" clId="{C89419A9-8BEE-454D-97EC-5EC958905CC8}" dt="2020-06-14T20:51:35.478" v="1229" actId="255"/>
        <pc:sldMkLst>
          <pc:docMk/>
          <pc:sldMk cId="2765630565" sldId="264"/>
        </pc:sldMkLst>
        <pc:spChg chg="del">
          <ac:chgData name="Karoline Klug" userId="2801b6e8-1bae-41b9-bf88-fe06d3d3b3f3" providerId="ADAL" clId="{C89419A9-8BEE-454D-97EC-5EC958905CC8}" dt="2020-06-14T03:01:14.198" v="288" actId="478"/>
          <ac:spMkLst>
            <pc:docMk/>
            <pc:sldMk cId="2765630565" sldId="264"/>
            <ac:spMk id="2" creationId="{A3B3C5FE-FEF8-4594-9C98-3A2B1576F298}"/>
          </ac:spMkLst>
        </pc:spChg>
        <pc:spChg chg="del">
          <ac:chgData name="Karoline Klug" userId="2801b6e8-1bae-41b9-bf88-fe06d3d3b3f3" providerId="ADAL" clId="{C89419A9-8BEE-454D-97EC-5EC958905CC8}" dt="2020-06-14T03:01:16.073" v="289" actId="478"/>
          <ac:spMkLst>
            <pc:docMk/>
            <pc:sldMk cId="2765630565" sldId="264"/>
            <ac:spMk id="3" creationId="{C5B1C354-8E0E-4CE4-A2DF-41E8DD0B6B3B}"/>
          </ac:spMkLst>
        </pc:spChg>
        <pc:spChg chg="add mod">
          <ac:chgData name="Karoline Klug" userId="2801b6e8-1bae-41b9-bf88-fe06d3d3b3f3" providerId="ADAL" clId="{C89419A9-8BEE-454D-97EC-5EC958905CC8}" dt="2020-06-14T20:51:35.478" v="1229" actId="255"/>
          <ac:spMkLst>
            <pc:docMk/>
            <pc:sldMk cId="2765630565" sldId="264"/>
            <ac:spMk id="4" creationId="{50572A33-DDDD-4E0E-8F9A-8E403FF4F85E}"/>
          </ac:spMkLst>
        </pc:spChg>
        <pc:spChg chg="add">
          <ac:chgData name="Karoline Klug" userId="2801b6e8-1bae-41b9-bf88-fe06d3d3b3f3" providerId="ADAL" clId="{C89419A9-8BEE-454D-97EC-5EC958905CC8}" dt="2020-06-14T03:02:03.490" v="295" actId="26606"/>
          <ac:spMkLst>
            <pc:docMk/>
            <pc:sldMk cId="2765630565" sldId="264"/>
            <ac:spMk id="9" creationId="{5AB83C82-30AD-4DF2-A9AD-CE1547FDEDEA}"/>
          </ac:spMkLst>
        </pc:spChg>
        <pc:spChg chg="add">
          <ac:chgData name="Karoline Klug" userId="2801b6e8-1bae-41b9-bf88-fe06d3d3b3f3" providerId="ADAL" clId="{C89419A9-8BEE-454D-97EC-5EC958905CC8}" dt="2020-06-14T03:02:03.490" v="295" actId="26606"/>
          <ac:spMkLst>
            <pc:docMk/>
            <pc:sldMk cId="2765630565" sldId="264"/>
            <ac:spMk id="11" creationId="{B36D2DE0-0628-4A9A-A59D-7BA8B5EB3022}"/>
          </ac:spMkLst>
        </pc:spChg>
        <pc:spChg chg="add">
          <ac:chgData name="Karoline Klug" userId="2801b6e8-1bae-41b9-bf88-fe06d3d3b3f3" providerId="ADAL" clId="{C89419A9-8BEE-454D-97EC-5EC958905CC8}" dt="2020-06-14T03:02:03.490" v="295" actId="26606"/>
          <ac:spMkLst>
            <pc:docMk/>
            <pc:sldMk cId="2765630565" sldId="264"/>
            <ac:spMk id="13" creationId="{48E405C9-94BE-41DA-928C-DEC9A8550E9F}"/>
          </ac:spMkLst>
        </pc:spChg>
        <pc:spChg chg="add">
          <ac:chgData name="Karoline Klug" userId="2801b6e8-1bae-41b9-bf88-fe06d3d3b3f3" providerId="ADAL" clId="{C89419A9-8BEE-454D-97EC-5EC958905CC8}" dt="2020-06-14T03:02:03.490" v="295" actId="26606"/>
          <ac:spMkLst>
            <pc:docMk/>
            <pc:sldMk cId="2765630565" sldId="264"/>
            <ac:spMk id="15" creationId="{D2091A72-D5BB-42AC-8FD3-F7747D90861E}"/>
          </ac:spMkLst>
        </pc:spChg>
        <pc:spChg chg="add">
          <ac:chgData name="Karoline Klug" userId="2801b6e8-1bae-41b9-bf88-fe06d3d3b3f3" providerId="ADAL" clId="{C89419A9-8BEE-454D-97EC-5EC958905CC8}" dt="2020-06-14T03:02:03.490" v="295" actId="26606"/>
          <ac:spMkLst>
            <pc:docMk/>
            <pc:sldMk cId="2765630565" sldId="264"/>
            <ac:spMk id="17" creationId="{6ED12BFC-A737-46AF-8411-481112D54B0C}"/>
          </ac:spMkLst>
        </pc:spChg>
      </pc:sldChg>
      <pc:sldChg chg="addSp delSp modSp add mod ord setBg">
        <pc:chgData name="Karoline Klug" userId="2801b6e8-1bae-41b9-bf88-fe06d3d3b3f3" providerId="ADAL" clId="{C89419A9-8BEE-454D-97EC-5EC958905CC8}" dt="2020-06-14T20:54:22.959" v="1240" actId="1076"/>
        <pc:sldMkLst>
          <pc:docMk/>
          <pc:sldMk cId="1427809586" sldId="265"/>
        </pc:sldMkLst>
        <pc:spChg chg="mod">
          <ac:chgData name="Karoline Klug" userId="2801b6e8-1bae-41b9-bf88-fe06d3d3b3f3" providerId="ADAL" clId="{C89419A9-8BEE-454D-97EC-5EC958905CC8}" dt="2020-06-14T20:54:22.959" v="1240" actId="1076"/>
          <ac:spMkLst>
            <pc:docMk/>
            <pc:sldMk cId="1427809586" sldId="265"/>
            <ac:spMk id="2" creationId="{9C788D2B-B9F0-4992-AE45-C3A1472AC98A}"/>
          </ac:spMkLst>
        </pc:spChg>
        <pc:spChg chg="del">
          <ac:chgData name="Karoline Klug" userId="2801b6e8-1bae-41b9-bf88-fe06d3d3b3f3" providerId="ADAL" clId="{C89419A9-8BEE-454D-97EC-5EC958905CC8}" dt="2020-06-14T03:02:23.631" v="298" actId="26606"/>
          <ac:spMkLst>
            <pc:docMk/>
            <pc:sldMk cId="1427809586" sldId="265"/>
            <ac:spMk id="3" creationId="{340C3B6E-73C7-46E9-BF5C-E2B6B45C101B}"/>
          </ac:spMkLst>
        </pc:spChg>
        <pc:spChg chg="add">
          <ac:chgData name="Karoline Klug" userId="2801b6e8-1bae-41b9-bf88-fe06d3d3b3f3" providerId="ADAL" clId="{C89419A9-8BEE-454D-97EC-5EC958905CC8}" dt="2020-06-14T03:02:23.631" v="298" actId="26606"/>
          <ac:spMkLst>
            <pc:docMk/>
            <pc:sldMk cId="1427809586" sldId="265"/>
            <ac:spMk id="8" creationId="{D1A671DE-D529-4A2A-A35D-E97400239504}"/>
          </ac:spMkLst>
        </pc:spChg>
        <pc:spChg chg="add">
          <ac:chgData name="Karoline Klug" userId="2801b6e8-1bae-41b9-bf88-fe06d3d3b3f3" providerId="ADAL" clId="{C89419A9-8BEE-454D-97EC-5EC958905CC8}" dt="2020-06-14T03:02:23.631" v="298" actId="26606"/>
          <ac:spMkLst>
            <pc:docMk/>
            <pc:sldMk cId="1427809586" sldId="265"/>
            <ac:spMk id="10" creationId="{755E9CD0-04B0-4A3C-B291-AD913379C713}"/>
          </ac:spMkLst>
        </pc:spChg>
        <pc:spChg chg="add">
          <ac:chgData name="Karoline Klug" userId="2801b6e8-1bae-41b9-bf88-fe06d3d3b3f3" providerId="ADAL" clId="{C89419A9-8BEE-454D-97EC-5EC958905CC8}" dt="2020-06-14T03:02:23.631" v="298" actId="26606"/>
          <ac:spMkLst>
            <pc:docMk/>
            <pc:sldMk cId="1427809586" sldId="265"/>
            <ac:spMk id="14" creationId="{80BC66F9-7A74-4286-AD22-1174052CC22C}"/>
          </ac:spMkLst>
        </pc:spChg>
        <pc:spChg chg="add">
          <ac:chgData name="Karoline Klug" userId="2801b6e8-1bae-41b9-bf88-fe06d3d3b3f3" providerId="ADAL" clId="{C89419A9-8BEE-454D-97EC-5EC958905CC8}" dt="2020-06-14T03:02:23.631" v="298" actId="26606"/>
          <ac:spMkLst>
            <pc:docMk/>
            <pc:sldMk cId="1427809586" sldId="265"/>
            <ac:spMk id="16" creationId="{D8142CC3-2B5C-48E6-9DF0-6C8ACBAF23EF}"/>
          </ac:spMkLst>
        </pc:spChg>
        <pc:spChg chg="add">
          <ac:chgData name="Karoline Klug" userId="2801b6e8-1bae-41b9-bf88-fe06d3d3b3f3" providerId="ADAL" clId="{C89419A9-8BEE-454D-97EC-5EC958905CC8}" dt="2020-06-14T03:02:23.631" v="298" actId="26606"/>
          <ac:spMkLst>
            <pc:docMk/>
            <pc:sldMk cId="1427809586" sldId="265"/>
            <ac:spMk id="18" creationId="{1DD8BF3B-6066-418C-8D1A-75C5E396FC04}"/>
          </ac:spMkLst>
        </pc:spChg>
        <pc:spChg chg="add">
          <ac:chgData name="Karoline Klug" userId="2801b6e8-1bae-41b9-bf88-fe06d3d3b3f3" providerId="ADAL" clId="{C89419A9-8BEE-454D-97EC-5EC958905CC8}" dt="2020-06-14T03:02:23.631" v="298" actId="26606"/>
          <ac:spMkLst>
            <pc:docMk/>
            <pc:sldMk cId="1427809586" sldId="265"/>
            <ac:spMk id="20" creationId="{46A89C79-8EF3-4AF9-B3D9-59A883F41C83}"/>
          </ac:spMkLst>
        </pc:spChg>
        <pc:spChg chg="add">
          <ac:chgData name="Karoline Klug" userId="2801b6e8-1bae-41b9-bf88-fe06d3d3b3f3" providerId="ADAL" clId="{C89419A9-8BEE-454D-97EC-5EC958905CC8}" dt="2020-06-14T03:02:23.631" v="298" actId="26606"/>
          <ac:spMkLst>
            <pc:docMk/>
            <pc:sldMk cId="1427809586" sldId="265"/>
            <ac:spMk id="22" creationId="{72AF41FE-63D7-4695-81D2-66D2510E4486}"/>
          </ac:spMkLst>
        </pc:spChg>
        <pc:spChg chg="add">
          <ac:chgData name="Karoline Klug" userId="2801b6e8-1bae-41b9-bf88-fe06d3d3b3f3" providerId="ADAL" clId="{C89419A9-8BEE-454D-97EC-5EC958905CC8}" dt="2020-06-14T03:02:23.631" v="298" actId="26606"/>
          <ac:spMkLst>
            <pc:docMk/>
            <pc:sldMk cId="1427809586" sldId="265"/>
            <ac:spMk id="24" creationId="{EFE5CE34-4543-42E5-B82C-1F3D12422CDD}"/>
          </ac:spMkLst>
        </pc:spChg>
        <pc:cxnChg chg="add">
          <ac:chgData name="Karoline Klug" userId="2801b6e8-1bae-41b9-bf88-fe06d3d3b3f3" providerId="ADAL" clId="{C89419A9-8BEE-454D-97EC-5EC958905CC8}" dt="2020-06-14T03:02:23.631" v="298" actId="26606"/>
          <ac:cxnSpMkLst>
            <pc:docMk/>
            <pc:sldMk cId="1427809586" sldId="265"/>
            <ac:cxnSpMk id="12" creationId="{7B2D303B-3DD0-4319-9EAD-361847FEC71D}"/>
          </ac:cxnSpMkLst>
        </pc:cxnChg>
      </pc:sldChg>
      <pc:sldChg chg="addSp delSp modSp add mod setBg">
        <pc:chgData name="Karoline Klug" userId="2801b6e8-1bae-41b9-bf88-fe06d3d3b3f3" providerId="ADAL" clId="{C89419A9-8BEE-454D-97EC-5EC958905CC8}" dt="2020-06-14T17:03:48.002" v="928" actId="1076"/>
        <pc:sldMkLst>
          <pc:docMk/>
          <pc:sldMk cId="1726232122" sldId="266"/>
        </pc:sldMkLst>
        <pc:spChg chg="del">
          <ac:chgData name="Karoline Klug" userId="2801b6e8-1bae-41b9-bf88-fe06d3d3b3f3" providerId="ADAL" clId="{C89419A9-8BEE-454D-97EC-5EC958905CC8}" dt="2020-06-14T03:05:44.778" v="333" actId="478"/>
          <ac:spMkLst>
            <pc:docMk/>
            <pc:sldMk cId="1726232122" sldId="266"/>
            <ac:spMk id="2" creationId="{1EBA85D7-F728-4EF0-8116-B072C5D0AF97}"/>
          </ac:spMkLst>
        </pc:spChg>
        <pc:spChg chg="add mod">
          <ac:chgData name="Karoline Klug" userId="2801b6e8-1bae-41b9-bf88-fe06d3d3b3f3" providerId="ADAL" clId="{C89419A9-8BEE-454D-97EC-5EC958905CC8}" dt="2020-06-14T17:03:44.944" v="927" actId="1076"/>
          <ac:spMkLst>
            <pc:docMk/>
            <pc:sldMk cId="1726232122" sldId="266"/>
            <ac:spMk id="2" creationId="{FAC0A2FC-97BC-41B1-B4A9-BB81F5222BD7}"/>
          </ac:spMkLst>
        </pc:spChg>
        <pc:spChg chg="del">
          <ac:chgData name="Karoline Klug" userId="2801b6e8-1bae-41b9-bf88-fe06d3d3b3f3" providerId="ADAL" clId="{C89419A9-8BEE-454D-97EC-5EC958905CC8}" dt="2020-06-14T03:05:46.465" v="334" actId="478"/>
          <ac:spMkLst>
            <pc:docMk/>
            <pc:sldMk cId="1726232122" sldId="266"/>
            <ac:spMk id="3" creationId="{A0A690C1-96EE-48EB-B696-3F7341A933A9}"/>
          </ac:spMkLst>
        </pc:spChg>
        <pc:spChg chg="add mod ord">
          <ac:chgData name="Karoline Klug" userId="2801b6e8-1bae-41b9-bf88-fe06d3d3b3f3" providerId="ADAL" clId="{C89419A9-8BEE-454D-97EC-5EC958905CC8}" dt="2020-06-14T17:03:48.002" v="928" actId="1076"/>
          <ac:spMkLst>
            <pc:docMk/>
            <pc:sldMk cId="1726232122" sldId="266"/>
            <ac:spMk id="3" creationId="{DC9EA9D2-ACDA-4FAF-95BA-94BD11392F51}"/>
          </ac:spMkLst>
        </pc:spChg>
        <pc:spChg chg="add mod">
          <ac:chgData name="Karoline Klug" userId="2801b6e8-1bae-41b9-bf88-fe06d3d3b3f3" providerId="ADAL" clId="{C89419A9-8BEE-454D-97EC-5EC958905CC8}" dt="2020-06-14T17:02:19.863" v="915" actId="26606"/>
          <ac:spMkLst>
            <pc:docMk/>
            <pc:sldMk cId="1726232122" sldId="266"/>
            <ac:spMk id="4" creationId="{6015A49C-EE88-45BE-8CB5-0963DF434980}"/>
          </ac:spMkLst>
        </pc:spChg>
        <pc:spChg chg="add mod">
          <ac:chgData name="Karoline Klug" userId="2801b6e8-1bae-41b9-bf88-fe06d3d3b3f3" providerId="ADAL" clId="{C89419A9-8BEE-454D-97EC-5EC958905CC8}" dt="2020-06-14T17:03:41.892" v="926" actId="1076"/>
          <ac:spMkLst>
            <pc:docMk/>
            <pc:sldMk cId="1726232122" sldId="266"/>
            <ac:spMk id="5" creationId="{56CE1307-6158-43DF-86FF-5A82665F5980}"/>
          </ac:spMkLst>
        </pc:spChg>
        <pc:spChg chg="add del mod">
          <ac:chgData name="Karoline Klug" userId="2801b6e8-1bae-41b9-bf88-fe06d3d3b3f3" providerId="ADAL" clId="{C89419A9-8BEE-454D-97EC-5EC958905CC8}" dt="2020-06-14T16:56:43.455" v="869" actId="11529"/>
          <ac:spMkLst>
            <pc:docMk/>
            <pc:sldMk cId="1726232122" sldId="266"/>
            <ac:spMk id="6" creationId="{174863F7-770A-4152-9CA6-14300FB5B89E}"/>
          </ac:spMkLst>
        </pc:spChg>
        <pc:spChg chg="add del">
          <ac:chgData name="Karoline Klug" userId="2801b6e8-1bae-41b9-bf88-fe06d3d3b3f3" providerId="ADAL" clId="{C89419A9-8BEE-454D-97EC-5EC958905CC8}" dt="2020-06-14T16:55:11.426" v="854" actId="26606"/>
          <ac:spMkLst>
            <pc:docMk/>
            <pc:sldMk cId="1726232122" sldId="266"/>
            <ac:spMk id="12" creationId="{AFA67CD3-AB4E-4A7A-BEB8-53C445D8C44E}"/>
          </ac:spMkLst>
        </pc:spChg>
        <pc:spChg chg="add del">
          <ac:chgData name="Karoline Klug" userId="2801b6e8-1bae-41b9-bf88-fe06d3d3b3f3" providerId="ADAL" clId="{C89419A9-8BEE-454D-97EC-5EC958905CC8}" dt="2020-06-14T16:55:11.426" v="854" actId="26606"/>
          <ac:spMkLst>
            <pc:docMk/>
            <pc:sldMk cId="1726232122" sldId="266"/>
            <ac:spMk id="16" creationId="{339C8D78-A644-462F-B674-F440635E5353}"/>
          </ac:spMkLst>
        </pc:spChg>
        <pc:spChg chg="add del">
          <ac:chgData name="Karoline Klug" userId="2801b6e8-1bae-41b9-bf88-fe06d3d3b3f3" providerId="ADAL" clId="{C89419A9-8BEE-454D-97EC-5EC958905CC8}" dt="2020-06-14T17:02:19.863" v="915" actId="26606"/>
          <ac:spMkLst>
            <pc:docMk/>
            <pc:sldMk cId="1726232122" sldId="266"/>
            <ac:spMk id="21" creationId="{AFA67CD3-AB4E-4A7A-BEB8-53C445D8C44E}"/>
          </ac:spMkLst>
        </pc:spChg>
        <pc:spChg chg="add del">
          <ac:chgData name="Karoline Klug" userId="2801b6e8-1bae-41b9-bf88-fe06d3d3b3f3" providerId="ADAL" clId="{C89419A9-8BEE-454D-97EC-5EC958905CC8}" dt="2020-06-14T17:02:19.863" v="915" actId="26606"/>
          <ac:spMkLst>
            <pc:docMk/>
            <pc:sldMk cId="1726232122" sldId="266"/>
            <ac:spMk id="25" creationId="{339C8D78-A644-462F-B674-F440635E5353}"/>
          </ac:spMkLst>
        </pc:spChg>
        <pc:spChg chg="add">
          <ac:chgData name="Karoline Klug" userId="2801b6e8-1bae-41b9-bf88-fe06d3d3b3f3" providerId="ADAL" clId="{C89419A9-8BEE-454D-97EC-5EC958905CC8}" dt="2020-06-14T17:02:19.863" v="915" actId="26606"/>
          <ac:spMkLst>
            <pc:docMk/>
            <pc:sldMk cId="1726232122" sldId="266"/>
            <ac:spMk id="30" creationId="{389575E1-3389-451A-A5F7-27854C25C599}"/>
          </ac:spMkLst>
        </pc:spChg>
        <pc:spChg chg="add">
          <ac:chgData name="Karoline Klug" userId="2801b6e8-1bae-41b9-bf88-fe06d3d3b3f3" providerId="ADAL" clId="{C89419A9-8BEE-454D-97EC-5EC958905CC8}" dt="2020-06-14T17:02:19.863" v="915" actId="26606"/>
          <ac:spMkLst>
            <pc:docMk/>
            <pc:sldMk cId="1726232122" sldId="266"/>
            <ac:spMk id="32" creationId="{A53CCC5C-D88E-40FB-B30B-23DCDBD01D37}"/>
          </ac:spMkLst>
        </pc:spChg>
        <pc:spChg chg="add">
          <ac:chgData name="Karoline Klug" userId="2801b6e8-1bae-41b9-bf88-fe06d3d3b3f3" providerId="ADAL" clId="{C89419A9-8BEE-454D-97EC-5EC958905CC8}" dt="2020-06-14T17:02:19.863" v="915" actId="26606"/>
          <ac:spMkLst>
            <pc:docMk/>
            <pc:sldMk cId="1726232122" sldId="266"/>
            <ac:spMk id="34" creationId="{081E4A58-353D-44AE-B2FC-2A74E2E400F7}"/>
          </ac:spMkLst>
        </pc:spChg>
        <pc:picChg chg="add del">
          <ac:chgData name="Karoline Klug" userId="2801b6e8-1bae-41b9-bf88-fe06d3d3b3f3" providerId="ADAL" clId="{C89419A9-8BEE-454D-97EC-5EC958905CC8}" dt="2020-06-14T16:50:52.848" v="852" actId="478"/>
          <ac:picMkLst>
            <pc:docMk/>
            <pc:sldMk cId="1726232122" sldId="266"/>
            <ac:picMk id="9" creationId="{45A2234B-56B9-4763-9C34-19B35072DDBA}"/>
          </ac:picMkLst>
        </pc:picChg>
        <pc:picChg chg="add del mod ord">
          <ac:chgData name="Karoline Klug" userId="2801b6e8-1bae-41b9-bf88-fe06d3d3b3f3" providerId="ADAL" clId="{C89419A9-8BEE-454D-97EC-5EC958905CC8}" dt="2020-06-14T17:01:52.074" v="912" actId="478"/>
          <ac:picMkLst>
            <pc:docMk/>
            <pc:sldMk cId="1726232122" sldId="266"/>
            <ac:picMk id="10" creationId="{D0C8F955-2FA6-49C4-ABA7-01C710D59A4C}"/>
          </ac:picMkLst>
        </pc:picChg>
        <pc:picChg chg="add del">
          <ac:chgData name="Karoline Klug" userId="2801b6e8-1bae-41b9-bf88-fe06d3d3b3f3" providerId="ADAL" clId="{C89419A9-8BEE-454D-97EC-5EC958905CC8}" dt="2020-06-14T16:55:11.426" v="854" actId="26606"/>
          <ac:picMkLst>
            <pc:docMk/>
            <pc:sldMk cId="1726232122" sldId="266"/>
            <ac:picMk id="14" creationId="{07CF545F-9C2E-4446-97CD-AD92990C2B68}"/>
          </ac:picMkLst>
        </pc:picChg>
        <pc:picChg chg="add del">
          <ac:chgData name="Karoline Klug" userId="2801b6e8-1bae-41b9-bf88-fe06d3d3b3f3" providerId="ADAL" clId="{C89419A9-8BEE-454D-97EC-5EC958905CC8}" dt="2020-06-14T17:02:19.863" v="915" actId="26606"/>
          <ac:picMkLst>
            <pc:docMk/>
            <pc:sldMk cId="1726232122" sldId="266"/>
            <ac:picMk id="23" creationId="{07CF545F-9C2E-4446-97CD-AD92990C2B68}"/>
          </ac:picMkLst>
        </pc:picChg>
      </pc:sldChg>
      <pc:sldChg chg="addSp delSp modSp add mod setBg">
        <pc:chgData name="Karoline Klug" userId="2801b6e8-1bae-41b9-bf88-fe06d3d3b3f3" providerId="ADAL" clId="{C89419A9-8BEE-454D-97EC-5EC958905CC8}" dt="2020-06-14T21:08:14.384" v="1264" actId="1076"/>
        <pc:sldMkLst>
          <pc:docMk/>
          <pc:sldMk cId="4264506333" sldId="267"/>
        </pc:sldMkLst>
        <pc:spChg chg="del">
          <ac:chgData name="Karoline Klug" userId="2801b6e8-1bae-41b9-bf88-fe06d3d3b3f3" providerId="ADAL" clId="{C89419A9-8BEE-454D-97EC-5EC958905CC8}" dt="2020-06-14T03:07:23.135" v="358" actId="478"/>
          <ac:spMkLst>
            <pc:docMk/>
            <pc:sldMk cId="4264506333" sldId="267"/>
            <ac:spMk id="2" creationId="{0C109DC6-EE43-4129-B0A8-B8EA97A5AD68}"/>
          </ac:spMkLst>
        </pc:spChg>
        <pc:spChg chg="del">
          <ac:chgData name="Karoline Klug" userId="2801b6e8-1bae-41b9-bf88-fe06d3d3b3f3" providerId="ADAL" clId="{C89419A9-8BEE-454D-97EC-5EC958905CC8}" dt="2020-06-14T03:07:24.733" v="359" actId="478"/>
          <ac:spMkLst>
            <pc:docMk/>
            <pc:sldMk cId="4264506333" sldId="267"/>
            <ac:spMk id="3" creationId="{C6322B4B-6519-4952-A50B-FEE8A826EF10}"/>
          </ac:spMkLst>
        </pc:spChg>
        <pc:spChg chg="add mod ord">
          <ac:chgData name="Karoline Klug" userId="2801b6e8-1bae-41b9-bf88-fe06d3d3b3f3" providerId="ADAL" clId="{C89419A9-8BEE-454D-97EC-5EC958905CC8}" dt="2020-06-14T21:08:14.384" v="1264" actId="1076"/>
          <ac:spMkLst>
            <pc:docMk/>
            <pc:sldMk cId="4264506333" sldId="267"/>
            <ac:spMk id="4" creationId="{F89CA548-0AD9-4231-936B-F515B941CC1D}"/>
          </ac:spMkLst>
        </pc:spChg>
        <pc:spChg chg="add mod">
          <ac:chgData name="Karoline Klug" userId="2801b6e8-1bae-41b9-bf88-fe06d3d3b3f3" providerId="ADAL" clId="{C89419A9-8BEE-454D-97EC-5EC958905CC8}" dt="2020-06-14T03:13:20.188" v="492" actId="26606"/>
          <ac:spMkLst>
            <pc:docMk/>
            <pc:sldMk cId="4264506333" sldId="267"/>
            <ac:spMk id="5" creationId="{2E15BA8C-306D-4991-B075-862F89B76418}"/>
          </ac:spMkLst>
        </pc:spChg>
        <pc:spChg chg="add">
          <ac:chgData name="Karoline Klug" userId="2801b6e8-1bae-41b9-bf88-fe06d3d3b3f3" providerId="ADAL" clId="{C89419A9-8BEE-454D-97EC-5EC958905CC8}" dt="2020-06-14T03:13:20.188" v="492" actId="26606"/>
          <ac:spMkLst>
            <pc:docMk/>
            <pc:sldMk cId="4264506333" sldId="267"/>
            <ac:spMk id="10" creationId="{B6CDA21F-E7AF-4C75-8395-33F58D5B0E45}"/>
          </ac:spMkLst>
        </pc:spChg>
        <pc:spChg chg="add">
          <ac:chgData name="Karoline Klug" userId="2801b6e8-1bae-41b9-bf88-fe06d3d3b3f3" providerId="ADAL" clId="{C89419A9-8BEE-454D-97EC-5EC958905CC8}" dt="2020-06-14T03:13:20.188" v="492" actId="26606"/>
          <ac:spMkLst>
            <pc:docMk/>
            <pc:sldMk cId="4264506333" sldId="267"/>
            <ac:spMk id="17" creationId="{D5B0017B-2ECA-49AF-B397-DC140825DF8D}"/>
          </ac:spMkLst>
        </pc:spChg>
        <pc:grpChg chg="add">
          <ac:chgData name="Karoline Klug" userId="2801b6e8-1bae-41b9-bf88-fe06d3d3b3f3" providerId="ADAL" clId="{C89419A9-8BEE-454D-97EC-5EC958905CC8}" dt="2020-06-14T03:13:20.188" v="492" actId="26606"/>
          <ac:grpSpMkLst>
            <pc:docMk/>
            <pc:sldMk cId="4264506333" sldId="267"/>
            <ac:grpSpMk id="12" creationId="{AE1C45F0-260A-458C-96ED-C1F6D2151219}"/>
          </ac:grpSpMkLst>
        </pc:grpChg>
        <pc:cxnChg chg="add">
          <ac:chgData name="Karoline Klug" userId="2801b6e8-1bae-41b9-bf88-fe06d3d3b3f3" providerId="ADAL" clId="{C89419A9-8BEE-454D-97EC-5EC958905CC8}" dt="2020-06-14T03:13:20.188" v="492" actId="26606"/>
          <ac:cxnSpMkLst>
            <pc:docMk/>
            <pc:sldMk cId="4264506333" sldId="267"/>
            <ac:cxnSpMk id="19" creationId="{6CF1BAF6-AD41-4082-B212-8A1F9A2E8779}"/>
          </ac:cxnSpMkLst>
        </pc:cxnChg>
      </pc:sldChg>
      <pc:sldChg chg="addSp delSp modSp add mod setBg">
        <pc:chgData name="Karoline Klug" userId="2801b6e8-1bae-41b9-bf88-fe06d3d3b3f3" providerId="ADAL" clId="{C89419A9-8BEE-454D-97EC-5EC958905CC8}" dt="2020-06-14T16:44:20.503" v="828" actId="1076"/>
        <pc:sldMkLst>
          <pc:docMk/>
          <pc:sldMk cId="485464608" sldId="268"/>
        </pc:sldMkLst>
        <pc:spChg chg="del">
          <ac:chgData name="Karoline Klug" userId="2801b6e8-1bae-41b9-bf88-fe06d3d3b3f3" providerId="ADAL" clId="{C89419A9-8BEE-454D-97EC-5EC958905CC8}" dt="2020-06-14T16:40:55.466" v="731" actId="478"/>
          <ac:spMkLst>
            <pc:docMk/>
            <pc:sldMk cId="485464608" sldId="268"/>
            <ac:spMk id="2" creationId="{CF455F83-12AA-4F62-AC9D-18D7A1682E65}"/>
          </ac:spMkLst>
        </pc:spChg>
        <pc:spChg chg="del">
          <ac:chgData name="Karoline Klug" userId="2801b6e8-1bae-41b9-bf88-fe06d3d3b3f3" providerId="ADAL" clId="{C89419A9-8BEE-454D-97EC-5EC958905CC8}" dt="2020-06-14T16:40:57.537" v="732" actId="478"/>
          <ac:spMkLst>
            <pc:docMk/>
            <pc:sldMk cId="485464608" sldId="268"/>
            <ac:spMk id="3" creationId="{94374466-E1E1-4F09-9C01-2C76B4EA6614}"/>
          </ac:spMkLst>
        </pc:spChg>
        <pc:spChg chg="add mod">
          <ac:chgData name="Karoline Klug" userId="2801b6e8-1bae-41b9-bf88-fe06d3d3b3f3" providerId="ADAL" clId="{C89419A9-8BEE-454D-97EC-5EC958905CC8}" dt="2020-06-14T16:43:44.028" v="825" actId="20577"/>
          <ac:spMkLst>
            <pc:docMk/>
            <pc:sldMk cId="485464608" sldId="268"/>
            <ac:spMk id="4" creationId="{3A8F4F7F-4FA4-4984-A342-6A3E7F0CD826}"/>
          </ac:spMkLst>
        </pc:spChg>
        <pc:spChg chg="add mod">
          <ac:chgData name="Karoline Klug" userId="2801b6e8-1bae-41b9-bf88-fe06d3d3b3f3" providerId="ADAL" clId="{C89419A9-8BEE-454D-97EC-5EC958905CC8}" dt="2020-06-14T16:44:20.503" v="828" actId="1076"/>
          <ac:spMkLst>
            <pc:docMk/>
            <pc:sldMk cId="485464608" sldId="268"/>
            <ac:spMk id="5" creationId="{68465C56-DB36-4C6F-AA27-1B5B98A826F2}"/>
          </ac:spMkLst>
        </pc:spChg>
        <pc:spChg chg="add">
          <ac:chgData name="Karoline Klug" userId="2801b6e8-1bae-41b9-bf88-fe06d3d3b3f3" providerId="ADAL" clId="{C89419A9-8BEE-454D-97EC-5EC958905CC8}" dt="2020-06-14T16:41:57.324" v="810" actId="26606"/>
          <ac:spMkLst>
            <pc:docMk/>
            <pc:sldMk cId="485464608" sldId="268"/>
            <ac:spMk id="11" creationId="{35555856-9970-4BC3-9AA9-6A917F53AFBD}"/>
          </ac:spMkLst>
        </pc:spChg>
        <pc:spChg chg="add">
          <ac:chgData name="Karoline Klug" userId="2801b6e8-1bae-41b9-bf88-fe06d3d3b3f3" providerId="ADAL" clId="{C89419A9-8BEE-454D-97EC-5EC958905CC8}" dt="2020-06-14T16:41:57.324" v="810" actId="26606"/>
          <ac:spMkLst>
            <pc:docMk/>
            <pc:sldMk cId="485464608" sldId="268"/>
            <ac:spMk id="15" creationId="{13722DD7-BA73-4776-93A3-94491FEF7260}"/>
          </ac:spMkLst>
        </pc:spChg>
        <pc:picChg chg="add del">
          <ac:chgData name="Karoline Klug" userId="2801b6e8-1bae-41b9-bf88-fe06d3d3b3f3" providerId="ADAL" clId="{C89419A9-8BEE-454D-97EC-5EC958905CC8}" dt="2020-06-14T16:42:06.891" v="811" actId="478"/>
          <ac:picMkLst>
            <pc:docMk/>
            <pc:sldMk cId="485464608" sldId="268"/>
            <ac:picMk id="8" creationId="{0A633BB6-1393-4195-BF78-6104E3F0C244}"/>
          </ac:picMkLst>
        </pc:picChg>
        <pc:picChg chg="add">
          <ac:chgData name="Karoline Klug" userId="2801b6e8-1bae-41b9-bf88-fe06d3d3b3f3" providerId="ADAL" clId="{C89419A9-8BEE-454D-97EC-5EC958905CC8}" dt="2020-06-14T16:41:57.324" v="810" actId="26606"/>
          <ac:picMkLst>
            <pc:docMk/>
            <pc:sldMk cId="485464608" sldId="268"/>
            <ac:picMk id="13" creationId="{7F487851-BFAF-46D8-A1ED-50CAD6E46F59}"/>
          </ac:picMkLst>
        </pc:picChg>
      </pc:sldChg>
      <pc:sldChg chg="addSp modSp add del">
        <pc:chgData name="Karoline Klug" userId="2801b6e8-1bae-41b9-bf88-fe06d3d3b3f3" providerId="ADAL" clId="{C89419A9-8BEE-454D-97EC-5EC958905CC8}" dt="2020-06-14T17:04:00.972" v="929" actId="2696"/>
        <pc:sldMkLst>
          <pc:docMk/>
          <pc:sldMk cId="3063752317" sldId="269"/>
        </pc:sldMkLst>
        <pc:spChg chg="add mod">
          <ac:chgData name="Karoline Klug" userId="2801b6e8-1bae-41b9-bf88-fe06d3d3b3f3" providerId="ADAL" clId="{C89419A9-8BEE-454D-97EC-5EC958905CC8}" dt="2020-06-14T17:00:36.639" v="899" actId="1076"/>
          <ac:spMkLst>
            <pc:docMk/>
            <pc:sldMk cId="3063752317" sldId="269"/>
            <ac:spMk id="2" creationId="{3105226F-C92C-4ECD-A43C-9339E26415A1}"/>
          </ac:spMkLst>
        </pc:spChg>
      </pc:sldChg>
      <pc:sldChg chg="addSp delSp modSp add mod setBg delDesignElem">
        <pc:chgData name="Karoline Klug" userId="2801b6e8-1bae-41b9-bf88-fe06d3d3b3f3" providerId="ADAL" clId="{C89419A9-8BEE-454D-97EC-5EC958905CC8}" dt="2020-06-14T17:10:25.266" v="970" actId="1076"/>
        <pc:sldMkLst>
          <pc:docMk/>
          <pc:sldMk cId="1995542509" sldId="270"/>
        </pc:sldMkLst>
        <pc:spChg chg="del mod">
          <ac:chgData name="Karoline Klug" userId="2801b6e8-1bae-41b9-bf88-fe06d3d3b3f3" providerId="ADAL" clId="{C89419A9-8BEE-454D-97EC-5EC958905CC8}" dt="2020-06-14T17:05:25.131" v="934" actId="478"/>
          <ac:spMkLst>
            <pc:docMk/>
            <pc:sldMk cId="1995542509" sldId="270"/>
            <ac:spMk id="2" creationId="{FAC0A2FC-97BC-41B1-B4A9-BB81F5222BD7}"/>
          </ac:spMkLst>
        </pc:spChg>
        <pc:spChg chg="del mod ord">
          <ac:chgData name="Karoline Klug" userId="2801b6e8-1bae-41b9-bf88-fe06d3d3b3f3" providerId="ADAL" clId="{C89419A9-8BEE-454D-97EC-5EC958905CC8}" dt="2020-06-14T17:07:02.639" v="941" actId="478"/>
          <ac:spMkLst>
            <pc:docMk/>
            <pc:sldMk cId="1995542509" sldId="270"/>
            <ac:spMk id="3" creationId="{DC9EA9D2-ACDA-4FAF-95BA-94BD11392F51}"/>
          </ac:spMkLst>
        </pc:spChg>
        <pc:spChg chg="mod">
          <ac:chgData name="Karoline Klug" userId="2801b6e8-1bae-41b9-bf88-fe06d3d3b3f3" providerId="ADAL" clId="{C89419A9-8BEE-454D-97EC-5EC958905CC8}" dt="2020-06-14T17:01:46.555" v="911" actId="14100"/>
          <ac:spMkLst>
            <pc:docMk/>
            <pc:sldMk cId="1995542509" sldId="270"/>
            <ac:spMk id="4" creationId="{6015A49C-EE88-45BE-8CB5-0963DF434980}"/>
          </ac:spMkLst>
        </pc:spChg>
        <pc:spChg chg="del mod">
          <ac:chgData name="Karoline Klug" userId="2801b6e8-1bae-41b9-bf88-fe06d3d3b3f3" providerId="ADAL" clId="{C89419A9-8BEE-454D-97EC-5EC958905CC8}" dt="2020-06-14T17:07:01.121" v="940" actId="478"/>
          <ac:spMkLst>
            <pc:docMk/>
            <pc:sldMk cId="1995542509" sldId="270"/>
            <ac:spMk id="5" creationId="{56CE1307-6158-43DF-86FF-5A82665F5980}"/>
          </ac:spMkLst>
        </pc:spChg>
        <pc:spChg chg="add mod">
          <ac:chgData name="Karoline Klug" userId="2801b6e8-1bae-41b9-bf88-fe06d3d3b3f3" providerId="ADAL" clId="{C89419A9-8BEE-454D-97EC-5EC958905CC8}" dt="2020-06-14T17:10:23.062" v="969" actId="1076"/>
          <ac:spMkLst>
            <pc:docMk/>
            <pc:sldMk cId="1995542509" sldId="270"/>
            <ac:spMk id="6" creationId="{3629B2BD-CBDD-42AF-ADED-0F5F2500CA0B}"/>
          </ac:spMkLst>
        </pc:spChg>
        <pc:spChg chg="add">
          <ac:chgData name="Karoline Klug" userId="2801b6e8-1bae-41b9-bf88-fe06d3d3b3f3" providerId="ADAL" clId="{C89419A9-8BEE-454D-97EC-5EC958905CC8}" dt="2020-06-14T17:01:38.390" v="910" actId="26606"/>
          <ac:spMkLst>
            <pc:docMk/>
            <pc:sldMk cId="1995542509" sldId="270"/>
            <ac:spMk id="7" creationId="{907EF6B7-1338-4443-8C46-6A318D952DFD}"/>
          </ac:spMkLst>
        </pc:spChg>
        <pc:spChg chg="add mod">
          <ac:chgData name="Karoline Klug" userId="2801b6e8-1bae-41b9-bf88-fe06d3d3b3f3" providerId="ADAL" clId="{C89419A9-8BEE-454D-97EC-5EC958905CC8}" dt="2020-06-14T17:10:25.266" v="970" actId="1076"/>
          <ac:spMkLst>
            <pc:docMk/>
            <pc:sldMk cId="1995542509" sldId="270"/>
            <ac:spMk id="8" creationId="{E3477D5B-A2CF-4A8F-9A98-A672850BB68A}"/>
          </ac:spMkLst>
        </pc:spChg>
        <pc:spChg chg="add mod">
          <ac:chgData name="Karoline Klug" userId="2801b6e8-1bae-41b9-bf88-fe06d3d3b3f3" providerId="ADAL" clId="{C89419A9-8BEE-454D-97EC-5EC958905CC8}" dt="2020-06-14T17:10:05.613" v="966" actId="6549"/>
          <ac:spMkLst>
            <pc:docMk/>
            <pc:sldMk cId="1995542509" sldId="270"/>
            <ac:spMk id="9" creationId="{413C6E0B-B3C0-42E9-906B-EBAD178F03CA}"/>
          </ac:spMkLst>
        </pc:spChg>
        <pc:spChg chg="add">
          <ac:chgData name="Karoline Klug" userId="2801b6e8-1bae-41b9-bf88-fe06d3d3b3f3" providerId="ADAL" clId="{C89419A9-8BEE-454D-97EC-5EC958905CC8}" dt="2020-06-14T17:01:38.390" v="910" actId="26606"/>
          <ac:spMkLst>
            <pc:docMk/>
            <pc:sldMk cId="1995542509" sldId="270"/>
            <ac:spMk id="12" creationId="{DAAE4CDD-124C-4DCF-9584-B6033B545DD5}"/>
          </ac:spMkLst>
        </pc:spChg>
        <pc:spChg chg="add">
          <ac:chgData name="Karoline Klug" userId="2801b6e8-1bae-41b9-bf88-fe06d3d3b3f3" providerId="ADAL" clId="{C89419A9-8BEE-454D-97EC-5EC958905CC8}" dt="2020-06-14T17:01:38.390" v="910" actId="26606"/>
          <ac:spMkLst>
            <pc:docMk/>
            <pc:sldMk cId="1995542509" sldId="270"/>
            <ac:spMk id="14" creationId="{081E4A58-353D-44AE-B2FC-2A74E2E400F7}"/>
          </ac:spMkLst>
        </pc:spChg>
        <pc:spChg chg="del">
          <ac:chgData name="Karoline Klug" userId="2801b6e8-1bae-41b9-bf88-fe06d3d3b3f3" providerId="ADAL" clId="{C89419A9-8BEE-454D-97EC-5EC958905CC8}" dt="2020-06-14T17:00:59.749" v="901"/>
          <ac:spMkLst>
            <pc:docMk/>
            <pc:sldMk cId="1995542509" sldId="270"/>
            <ac:spMk id="21" creationId="{AFA67CD3-AB4E-4A7A-BEB8-53C445D8C44E}"/>
          </ac:spMkLst>
        </pc:spChg>
        <pc:spChg chg="del">
          <ac:chgData name="Karoline Klug" userId="2801b6e8-1bae-41b9-bf88-fe06d3d3b3f3" providerId="ADAL" clId="{C89419A9-8BEE-454D-97EC-5EC958905CC8}" dt="2020-06-14T17:00:59.749" v="901"/>
          <ac:spMkLst>
            <pc:docMk/>
            <pc:sldMk cId="1995542509" sldId="270"/>
            <ac:spMk id="25" creationId="{339C8D78-A644-462F-B674-F440635E5353}"/>
          </ac:spMkLst>
        </pc:spChg>
        <pc:picChg chg="del">
          <ac:chgData name="Karoline Klug" userId="2801b6e8-1bae-41b9-bf88-fe06d3d3b3f3" providerId="ADAL" clId="{C89419A9-8BEE-454D-97EC-5EC958905CC8}" dt="2020-06-14T17:01:25.711" v="909" actId="478"/>
          <ac:picMkLst>
            <pc:docMk/>
            <pc:sldMk cId="1995542509" sldId="270"/>
            <ac:picMk id="10" creationId="{D0C8F955-2FA6-49C4-ABA7-01C710D59A4C}"/>
          </ac:picMkLst>
        </pc:picChg>
        <pc:picChg chg="del">
          <ac:chgData name="Karoline Klug" userId="2801b6e8-1bae-41b9-bf88-fe06d3d3b3f3" providerId="ADAL" clId="{C89419A9-8BEE-454D-97EC-5EC958905CC8}" dt="2020-06-14T17:00:59.749" v="901"/>
          <ac:picMkLst>
            <pc:docMk/>
            <pc:sldMk cId="1995542509" sldId="270"/>
            <ac:picMk id="23" creationId="{07CF545F-9C2E-4446-97CD-AD92990C2B68}"/>
          </ac:picMkLst>
        </pc:picChg>
      </pc:sldChg>
      <pc:sldChg chg="addSp delSp modSp add mod setBg">
        <pc:chgData name="Karoline Klug" userId="2801b6e8-1bae-41b9-bf88-fe06d3d3b3f3" providerId="ADAL" clId="{C89419A9-8BEE-454D-97EC-5EC958905CC8}" dt="2020-06-23T13:36:34.143" v="1469" actId="20577"/>
        <pc:sldMkLst>
          <pc:docMk/>
          <pc:sldMk cId="1645442759" sldId="271"/>
        </pc:sldMkLst>
        <pc:spChg chg="del">
          <ac:chgData name="Karoline Klug" userId="2801b6e8-1bae-41b9-bf88-fe06d3d3b3f3" providerId="ADAL" clId="{C89419A9-8BEE-454D-97EC-5EC958905CC8}" dt="2020-06-14T20:32:38.743" v="972" actId="478"/>
          <ac:spMkLst>
            <pc:docMk/>
            <pc:sldMk cId="1645442759" sldId="271"/>
            <ac:spMk id="2" creationId="{0E46B520-58AC-475C-AD87-43BF38812DE0}"/>
          </ac:spMkLst>
        </pc:spChg>
        <pc:spChg chg="del">
          <ac:chgData name="Karoline Klug" userId="2801b6e8-1bae-41b9-bf88-fe06d3d3b3f3" providerId="ADAL" clId="{C89419A9-8BEE-454D-97EC-5EC958905CC8}" dt="2020-06-14T20:32:40.899" v="973" actId="478"/>
          <ac:spMkLst>
            <pc:docMk/>
            <pc:sldMk cId="1645442759" sldId="271"/>
            <ac:spMk id="3" creationId="{22106140-281E-44D1-B8E4-A1F280D44D17}"/>
          </ac:spMkLst>
        </pc:spChg>
        <pc:spChg chg="add mod">
          <ac:chgData name="Karoline Klug" userId="2801b6e8-1bae-41b9-bf88-fe06d3d3b3f3" providerId="ADAL" clId="{C89419A9-8BEE-454D-97EC-5EC958905CC8}" dt="2020-06-14T21:04:17.555" v="1246" actId="1076"/>
          <ac:spMkLst>
            <pc:docMk/>
            <pc:sldMk cId="1645442759" sldId="271"/>
            <ac:spMk id="4" creationId="{1E34A010-FA67-4FF9-A0B5-59578C27729D}"/>
          </ac:spMkLst>
        </pc:spChg>
        <pc:spChg chg="add mod">
          <ac:chgData name="Karoline Klug" userId="2801b6e8-1bae-41b9-bf88-fe06d3d3b3f3" providerId="ADAL" clId="{C89419A9-8BEE-454D-97EC-5EC958905CC8}" dt="2020-06-23T13:36:34.143" v="1469" actId="20577"/>
          <ac:spMkLst>
            <pc:docMk/>
            <pc:sldMk cId="1645442759" sldId="271"/>
            <ac:spMk id="5" creationId="{7BF060CB-D427-48DB-897B-3DA3AF27DC9C}"/>
          </ac:spMkLst>
        </pc:spChg>
        <pc:spChg chg="add del">
          <ac:chgData name="Karoline Klug" userId="2801b6e8-1bae-41b9-bf88-fe06d3d3b3f3" providerId="ADAL" clId="{C89419A9-8BEE-454D-97EC-5EC958905CC8}" dt="2020-06-14T20:36:11.215" v="1132" actId="26606"/>
          <ac:spMkLst>
            <pc:docMk/>
            <pc:sldMk cId="1645442759" sldId="271"/>
            <ac:spMk id="12" creationId="{AFA67CD3-AB4E-4A7A-BEB8-53C445D8C44E}"/>
          </ac:spMkLst>
        </pc:spChg>
        <pc:spChg chg="add del">
          <ac:chgData name="Karoline Klug" userId="2801b6e8-1bae-41b9-bf88-fe06d3d3b3f3" providerId="ADAL" clId="{C89419A9-8BEE-454D-97EC-5EC958905CC8}" dt="2020-06-14T20:36:11.215" v="1132" actId="26606"/>
          <ac:spMkLst>
            <pc:docMk/>
            <pc:sldMk cId="1645442759" sldId="271"/>
            <ac:spMk id="16" creationId="{339C8D78-A644-462F-B674-F440635E5353}"/>
          </ac:spMkLst>
        </pc:spChg>
        <pc:spChg chg="add del">
          <ac:chgData name="Karoline Klug" userId="2801b6e8-1bae-41b9-bf88-fe06d3d3b3f3" providerId="ADAL" clId="{C89419A9-8BEE-454D-97EC-5EC958905CC8}" dt="2020-06-14T20:36:26.838" v="1135" actId="26606"/>
          <ac:spMkLst>
            <pc:docMk/>
            <pc:sldMk cId="1645442759" sldId="271"/>
            <ac:spMk id="21" creationId="{B05E4F47-B148-49E0-B472-BBF149315524}"/>
          </ac:spMkLst>
        </pc:spChg>
        <pc:spChg chg="add del">
          <ac:chgData name="Karoline Klug" userId="2801b6e8-1bae-41b9-bf88-fe06d3d3b3f3" providerId="ADAL" clId="{C89419A9-8BEE-454D-97EC-5EC958905CC8}" dt="2020-06-14T20:36:26.838" v="1135" actId="26606"/>
          <ac:spMkLst>
            <pc:docMk/>
            <pc:sldMk cId="1645442759" sldId="271"/>
            <ac:spMk id="25" creationId="{684BF3E1-C321-4F38-85CF-FEBBEEC15E2D}"/>
          </ac:spMkLst>
        </pc:spChg>
        <pc:spChg chg="add">
          <ac:chgData name="Karoline Klug" userId="2801b6e8-1bae-41b9-bf88-fe06d3d3b3f3" providerId="ADAL" clId="{C89419A9-8BEE-454D-97EC-5EC958905CC8}" dt="2020-06-14T20:36:26.838" v="1135" actId="26606"/>
          <ac:spMkLst>
            <pc:docMk/>
            <pc:sldMk cId="1645442759" sldId="271"/>
            <ac:spMk id="30" creationId="{B05E4F47-B148-49E0-B472-BBF149315524}"/>
          </ac:spMkLst>
        </pc:spChg>
        <pc:spChg chg="add">
          <ac:chgData name="Karoline Klug" userId="2801b6e8-1bae-41b9-bf88-fe06d3d3b3f3" providerId="ADAL" clId="{C89419A9-8BEE-454D-97EC-5EC958905CC8}" dt="2020-06-14T20:36:26.838" v="1135" actId="26606"/>
          <ac:spMkLst>
            <pc:docMk/>
            <pc:sldMk cId="1645442759" sldId="271"/>
            <ac:spMk id="34" creationId="{684BF3E1-C321-4F38-85CF-FEBBEEC15E2D}"/>
          </ac:spMkLst>
        </pc:spChg>
        <pc:picChg chg="add mod ord">
          <ac:chgData name="Karoline Klug" userId="2801b6e8-1bae-41b9-bf88-fe06d3d3b3f3" providerId="ADAL" clId="{C89419A9-8BEE-454D-97EC-5EC958905CC8}" dt="2020-06-14T20:36:26.838" v="1135" actId="26606"/>
          <ac:picMkLst>
            <pc:docMk/>
            <pc:sldMk cId="1645442759" sldId="271"/>
            <ac:picMk id="9" creationId="{9BC8C732-6B1D-4638-8169-1AE0D46A7887}"/>
          </ac:picMkLst>
        </pc:picChg>
        <pc:picChg chg="add del">
          <ac:chgData name="Karoline Klug" userId="2801b6e8-1bae-41b9-bf88-fe06d3d3b3f3" providerId="ADAL" clId="{C89419A9-8BEE-454D-97EC-5EC958905CC8}" dt="2020-06-14T20:36:11.215" v="1132" actId="26606"/>
          <ac:picMkLst>
            <pc:docMk/>
            <pc:sldMk cId="1645442759" sldId="271"/>
            <ac:picMk id="14" creationId="{07CF545F-9C2E-4446-97CD-AD92990C2B68}"/>
          </ac:picMkLst>
        </pc:picChg>
        <pc:picChg chg="add mod">
          <ac:chgData name="Karoline Klug" userId="2801b6e8-1bae-41b9-bf88-fe06d3d3b3f3" providerId="ADAL" clId="{C89419A9-8BEE-454D-97EC-5EC958905CC8}" dt="2020-06-14T20:41:49.439" v="1190" actId="1076"/>
          <ac:picMkLst>
            <pc:docMk/>
            <pc:sldMk cId="1645442759" sldId="271"/>
            <ac:picMk id="17" creationId="{D85A864F-4775-42D3-A94B-EFE4E0647373}"/>
          </ac:picMkLst>
        </pc:picChg>
        <pc:picChg chg="add mod">
          <ac:chgData name="Karoline Klug" userId="2801b6e8-1bae-41b9-bf88-fe06d3d3b3f3" providerId="ADAL" clId="{C89419A9-8BEE-454D-97EC-5EC958905CC8}" dt="2020-06-14T20:42:11.079" v="1192" actId="1076"/>
          <ac:picMkLst>
            <pc:docMk/>
            <pc:sldMk cId="1645442759" sldId="271"/>
            <ac:picMk id="18" creationId="{298E9244-3A36-46C5-9AFE-30F6350C292F}"/>
          </ac:picMkLst>
        </pc:picChg>
        <pc:picChg chg="add del">
          <ac:chgData name="Karoline Klug" userId="2801b6e8-1bae-41b9-bf88-fe06d3d3b3f3" providerId="ADAL" clId="{C89419A9-8BEE-454D-97EC-5EC958905CC8}" dt="2020-06-14T20:36:26.838" v="1135" actId="26606"/>
          <ac:picMkLst>
            <pc:docMk/>
            <pc:sldMk cId="1645442759" sldId="271"/>
            <ac:picMk id="23" creationId="{7A2CE8EB-F719-4F84-9E91-F538438CAC76}"/>
          </ac:picMkLst>
        </pc:picChg>
        <pc:picChg chg="add">
          <ac:chgData name="Karoline Klug" userId="2801b6e8-1bae-41b9-bf88-fe06d3d3b3f3" providerId="ADAL" clId="{C89419A9-8BEE-454D-97EC-5EC958905CC8}" dt="2020-06-14T20:36:26.838" v="1135" actId="26606"/>
          <ac:picMkLst>
            <pc:docMk/>
            <pc:sldMk cId="1645442759" sldId="271"/>
            <ac:picMk id="32" creationId="{7A2CE8EB-F719-4F84-9E91-F538438CAC76}"/>
          </ac:picMkLst>
        </pc:picChg>
      </pc:sldChg>
      <pc:sldChg chg="addSp modSp add mod setBg">
        <pc:chgData name="Karoline Klug" userId="2801b6e8-1bae-41b9-bf88-fe06d3d3b3f3" providerId="ADAL" clId="{C89419A9-8BEE-454D-97EC-5EC958905CC8}" dt="2020-06-14T20:50:44.619" v="1226" actId="113"/>
        <pc:sldMkLst>
          <pc:docMk/>
          <pc:sldMk cId="3550652135" sldId="272"/>
        </pc:sldMkLst>
        <pc:spChg chg="add mod ord">
          <ac:chgData name="Karoline Klug" userId="2801b6e8-1bae-41b9-bf88-fe06d3d3b3f3" providerId="ADAL" clId="{C89419A9-8BEE-454D-97EC-5EC958905CC8}" dt="2020-06-14T20:50:44.619" v="1226" actId="113"/>
          <ac:spMkLst>
            <pc:docMk/>
            <pc:sldMk cId="3550652135" sldId="272"/>
            <ac:spMk id="2" creationId="{0393CF47-F149-42F9-B029-E229D4D593EA}"/>
          </ac:spMkLst>
        </pc:spChg>
        <pc:spChg chg="add mod">
          <ac:chgData name="Karoline Klug" userId="2801b6e8-1bae-41b9-bf88-fe06d3d3b3f3" providerId="ADAL" clId="{C89419A9-8BEE-454D-97EC-5EC958905CC8}" dt="2020-06-14T20:50:17.137" v="1216" actId="26606"/>
          <ac:spMkLst>
            <pc:docMk/>
            <pc:sldMk cId="3550652135" sldId="272"/>
            <ac:spMk id="3" creationId="{78FAFFD0-364F-47C8-B96D-052A49B8A7E4}"/>
          </ac:spMkLst>
        </pc:spChg>
        <pc:spChg chg="add">
          <ac:chgData name="Karoline Klug" userId="2801b6e8-1bae-41b9-bf88-fe06d3d3b3f3" providerId="ADAL" clId="{C89419A9-8BEE-454D-97EC-5EC958905CC8}" dt="2020-06-14T20:50:17.137" v="1216" actId="26606"/>
          <ac:spMkLst>
            <pc:docMk/>
            <pc:sldMk cId="3550652135" sldId="272"/>
            <ac:spMk id="8" creationId="{23962611-DFD5-4092-AAFD-559E3DFCE2C9}"/>
          </ac:spMkLst>
        </pc:spChg>
        <pc:picChg chg="add">
          <ac:chgData name="Karoline Klug" userId="2801b6e8-1bae-41b9-bf88-fe06d3d3b3f3" providerId="ADAL" clId="{C89419A9-8BEE-454D-97EC-5EC958905CC8}" dt="2020-06-14T20:50:17.137" v="1216" actId="26606"/>
          <ac:picMkLst>
            <pc:docMk/>
            <pc:sldMk cId="3550652135" sldId="272"/>
            <ac:picMk id="10" creationId="{2270F1FA-0425-408F-9861-80BF5AFB276D}"/>
          </ac:picMkLst>
        </pc:picChg>
      </pc:sldChg>
      <pc:sldChg chg="addSp delSp modSp add mod setBg">
        <pc:chgData name="Karoline Klug" userId="2801b6e8-1bae-41b9-bf88-fe06d3d3b3f3" providerId="ADAL" clId="{C89419A9-8BEE-454D-97EC-5EC958905CC8}" dt="2020-06-19T17:32:31.706" v="1456" actId="688"/>
        <pc:sldMkLst>
          <pc:docMk/>
          <pc:sldMk cId="3928554518" sldId="273"/>
        </pc:sldMkLst>
        <pc:spChg chg="del">
          <ac:chgData name="Karoline Klug" userId="2801b6e8-1bae-41b9-bf88-fe06d3d3b3f3" providerId="ADAL" clId="{C89419A9-8BEE-454D-97EC-5EC958905CC8}" dt="2020-06-19T17:02:19.667" v="1273" actId="478"/>
          <ac:spMkLst>
            <pc:docMk/>
            <pc:sldMk cId="3928554518" sldId="273"/>
            <ac:spMk id="2" creationId="{3E1191ED-52F7-474A-BD77-A7887F37B81A}"/>
          </ac:spMkLst>
        </pc:spChg>
        <pc:spChg chg="del mod">
          <ac:chgData name="Karoline Klug" userId="2801b6e8-1bae-41b9-bf88-fe06d3d3b3f3" providerId="ADAL" clId="{C89419A9-8BEE-454D-97EC-5EC958905CC8}" dt="2020-06-19T17:03:36.804" v="1300" actId="26606"/>
          <ac:spMkLst>
            <pc:docMk/>
            <pc:sldMk cId="3928554518" sldId="273"/>
            <ac:spMk id="3" creationId="{C1F4CBA5-EFE7-4C99-BAC0-BCFF03230812}"/>
          </ac:spMkLst>
        </pc:spChg>
        <pc:spChg chg="add del mod">
          <ac:chgData name="Karoline Klug" userId="2801b6e8-1bae-41b9-bf88-fe06d3d3b3f3" providerId="ADAL" clId="{C89419A9-8BEE-454D-97EC-5EC958905CC8}" dt="2020-06-19T17:03:58.469" v="1302" actId="478"/>
          <ac:spMkLst>
            <pc:docMk/>
            <pc:sldMk cId="3928554518" sldId="273"/>
            <ac:spMk id="4" creationId="{2507352D-266A-4E3C-A518-1450141A1CA0}"/>
          </ac:spMkLst>
        </pc:spChg>
        <pc:spChg chg="add del mod">
          <ac:chgData name="Karoline Klug" userId="2801b6e8-1bae-41b9-bf88-fe06d3d3b3f3" providerId="ADAL" clId="{C89419A9-8BEE-454D-97EC-5EC958905CC8}" dt="2020-06-19T17:20:10.013" v="1324" actId="478"/>
          <ac:spMkLst>
            <pc:docMk/>
            <pc:sldMk cId="3928554518" sldId="273"/>
            <ac:spMk id="7" creationId="{3C934C44-5D88-4FB8-99A1-66C60CD1478D}"/>
          </ac:spMkLst>
        </pc:spChg>
        <pc:spChg chg="add mod">
          <ac:chgData name="Karoline Klug" userId="2801b6e8-1bae-41b9-bf88-fe06d3d3b3f3" providerId="ADAL" clId="{C89419A9-8BEE-454D-97EC-5EC958905CC8}" dt="2020-06-19T17:24:46.810" v="1405" actId="1076"/>
          <ac:spMkLst>
            <pc:docMk/>
            <pc:sldMk cId="3928554518" sldId="273"/>
            <ac:spMk id="8" creationId="{83F01D03-C1C8-4E7B-BA4F-5C39D60DAA07}"/>
          </ac:spMkLst>
        </pc:spChg>
        <pc:spChg chg="add">
          <ac:chgData name="Karoline Klug" userId="2801b6e8-1bae-41b9-bf88-fe06d3d3b3f3" providerId="ADAL" clId="{C89419A9-8BEE-454D-97EC-5EC958905CC8}" dt="2020-06-19T17:03:36.804" v="1300" actId="26606"/>
          <ac:spMkLst>
            <pc:docMk/>
            <pc:sldMk cId="3928554518" sldId="273"/>
            <ac:spMk id="9" creationId="{2B566528-1B12-4246-9431-5C2D7D081168}"/>
          </ac:spMkLst>
        </pc:spChg>
        <pc:spChg chg="add mod">
          <ac:chgData name="Karoline Klug" userId="2801b6e8-1bae-41b9-bf88-fe06d3d3b3f3" providerId="ADAL" clId="{C89419A9-8BEE-454D-97EC-5EC958905CC8}" dt="2020-06-19T17:32:00.525" v="1454" actId="255"/>
          <ac:spMkLst>
            <pc:docMk/>
            <pc:sldMk cId="3928554518" sldId="273"/>
            <ac:spMk id="10" creationId="{8ADB0004-5F1D-430C-A2D8-FA0476BF275A}"/>
          </ac:spMkLst>
        </pc:spChg>
        <pc:spChg chg="add">
          <ac:chgData name="Karoline Klug" userId="2801b6e8-1bae-41b9-bf88-fe06d3d3b3f3" providerId="ADAL" clId="{C89419A9-8BEE-454D-97EC-5EC958905CC8}" dt="2020-06-19T17:03:36.804" v="1300" actId="26606"/>
          <ac:spMkLst>
            <pc:docMk/>
            <pc:sldMk cId="3928554518" sldId="273"/>
            <ac:spMk id="11" creationId="{2E80C965-DB6D-4F81-9E9E-B027384D0BD6}"/>
          </ac:spMkLst>
        </pc:spChg>
        <pc:spChg chg="add">
          <ac:chgData name="Karoline Klug" userId="2801b6e8-1bae-41b9-bf88-fe06d3d3b3f3" providerId="ADAL" clId="{C89419A9-8BEE-454D-97EC-5EC958905CC8}" dt="2020-06-19T17:03:36.804" v="1300" actId="26606"/>
          <ac:spMkLst>
            <pc:docMk/>
            <pc:sldMk cId="3928554518" sldId="273"/>
            <ac:spMk id="13" creationId="{A580F890-B085-4E95-96AA-55AEBEC5CE6E}"/>
          </ac:spMkLst>
        </pc:spChg>
        <pc:spChg chg="add del mod">
          <ac:chgData name="Karoline Klug" userId="2801b6e8-1bae-41b9-bf88-fe06d3d3b3f3" providerId="ADAL" clId="{C89419A9-8BEE-454D-97EC-5EC958905CC8}" dt="2020-06-19T17:29:12.110" v="1430" actId="478"/>
          <ac:spMkLst>
            <pc:docMk/>
            <pc:sldMk cId="3928554518" sldId="273"/>
            <ac:spMk id="14" creationId="{D93B61E0-AA2F-4FFA-996D-38D73E96DF07}"/>
          </ac:spMkLst>
        </pc:spChg>
        <pc:spChg chg="add">
          <ac:chgData name="Karoline Klug" userId="2801b6e8-1bae-41b9-bf88-fe06d3d3b3f3" providerId="ADAL" clId="{C89419A9-8BEE-454D-97EC-5EC958905CC8}" dt="2020-06-19T17:03:36.804" v="1300" actId="26606"/>
          <ac:spMkLst>
            <pc:docMk/>
            <pc:sldMk cId="3928554518" sldId="273"/>
            <ac:spMk id="15" creationId="{D3F51FEB-38FB-4F6C-9F7B-2F2AFAB65463}"/>
          </ac:spMkLst>
        </pc:spChg>
        <pc:spChg chg="add mod">
          <ac:chgData name="Karoline Klug" userId="2801b6e8-1bae-41b9-bf88-fe06d3d3b3f3" providerId="ADAL" clId="{C89419A9-8BEE-454D-97EC-5EC958905CC8}" dt="2020-06-19T17:32:31.706" v="1456" actId="688"/>
          <ac:spMkLst>
            <pc:docMk/>
            <pc:sldMk cId="3928554518" sldId="273"/>
            <ac:spMk id="16" creationId="{A0A26007-E650-4C56-A237-9FB6B90F6792}"/>
          </ac:spMkLst>
        </pc:spChg>
        <pc:spChg chg="add">
          <ac:chgData name="Karoline Klug" userId="2801b6e8-1bae-41b9-bf88-fe06d3d3b3f3" providerId="ADAL" clId="{C89419A9-8BEE-454D-97EC-5EC958905CC8}" dt="2020-06-19T17:03:36.804" v="1300" actId="26606"/>
          <ac:spMkLst>
            <pc:docMk/>
            <pc:sldMk cId="3928554518" sldId="273"/>
            <ac:spMk id="17" creationId="{1E547BA6-BAE0-43BB-A7CA-60F69CE252F0}"/>
          </ac:spMkLst>
        </pc:spChg>
        <pc:graphicFrameChg chg="add del mod">
          <ac:chgData name="Karoline Klug" userId="2801b6e8-1bae-41b9-bf88-fe06d3d3b3f3" providerId="ADAL" clId="{C89419A9-8BEE-454D-97EC-5EC958905CC8}" dt="2020-06-19T17:32:17.523" v="1455"/>
          <ac:graphicFrameMkLst>
            <pc:docMk/>
            <pc:sldMk cId="3928554518" sldId="273"/>
            <ac:graphicFrameMk id="5" creationId="{5A568BF7-0830-4B2B-8050-DFBBE0D2B6BB}"/>
          </ac:graphicFrameMkLst>
        </pc:graphicFrameChg>
        <pc:picChg chg="add mod">
          <ac:chgData name="Karoline Klug" userId="2801b6e8-1bae-41b9-bf88-fe06d3d3b3f3" providerId="ADAL" clId="{C89419A9-8BEE-454D-97EC-5EC958905CC8}" dt="2020-06-19T17:25:20.291" v="1407" actId="208"/>
          <ac:picMkLst>
            <pc:docMk/>
            <pc:sldMk cId="3928554518" sldId="273"/>
            <ac:picMk id="6" creationId="{9191B40B-ED40-4688-8A97-1CC6B8F211F7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3B4084-E1D6-4A71-97F5-BC43C2782DD1}" type="doc">
      <dgm:prSet loTypeId="urn:microsoft.com/office/officeart/2018/layout/CircleProcess" loCatId="simpleprocesssa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EB1F52C-957B-40D3-8A4A-AE1F08C138EC}">
      <dgm:prSet custT="1"/>
      <dgm:spPr/>
      <dgm:t>
        <a:bodyPr/>
        <a:lstStyle/>
        <a:p>
          <a:r>
            <a:rPr lang="en-US" sz="3600" dirty="0"/>
            <a:t>Framing this Discussion</a:t>
          </a:r>
        </a:p>
      </dgm:t>
    </dgm:pt>
    <dgm:pt modelId="{864E91DC-FAEB-40A2-9427-3C66408D837A}" type="parTrans" cxnId="{2B7825BB-76DF-409E-A6DD-21846076B105}">
      <dgm:prSet/>
      <dgm:spPr/>
      <dgm:t>
        <a:bodyPr/>
        <a:lstStyle/>
        <a:p>
          <a:endParaRPr lang="en-US"/>
        </a:p>
      </dgm:t>
    </dgm:pt>
    <dgm:pt modelId="{9760B1A3-16D7-42B1-B823-4D9515C325C6}" type="sibTrans" cxnId="{2B7825BB-76DF-409E-A6DD-21846076B105}">
      <dgm:prSet/>
      <dgm:spPr/>
      <dgm:t>
        <a:bodyPr/>
        <a:lstStyle/>
        <a:p>
          <a:endParaRPr lang="en-US"/>
        </a:p>
      </dgm:t>
    </dgm:pt>
    <dgm:pt modelId="{F73CA725-A29B-45F2-9589-45BDF4B32DE7}">
      <dgm:prSet/>
      <dgm:spPr/>
      <dgm:t>
        <a:bodyPr/>
        <a:lstStyle/>
        <a:p>
          <a:r>
            <a:rPr lang="en-US" dirty="0"/>
            <a:t>Mediation can be used at any stage of the grievance process.</a:t>
          </a:r>
        </a:p>
      </dgm:t>
    </dgm:pt>
    <dgm:pt modelId="{F52A31AD-A1F8-483A-B646-666DD0EDE7E3}" type="parTrans" cxnId="{F578F981-69FB-4C78-9F5E-796FC2972819}">
      <dgm:prSet/>
      <dgm:spPr/>
      <dgm:t>
        <a:bodyPr/>
        <a:lstStyle/>
        <a:p>
          <a:endParaRPr lang="en-CA"/>
        </a:p>
      </dgm:t>
    </dgm:pt>
    <dgm:pt modelId="{EF792F6B-FC2F-4E74-A2F3-23D68EE1139C}" type="sibTrans" cxnId="{F578F981-69FB-4C78-9F5E-796FC2972819}">
      <dgm:prSet/>
      <dgm:spPr/>
      <dgm:t>
        <a:bodyPr/>
        <a:lstStyle/>
        <a:p>
          <a:endParaRPr lang="en-CA"/>
        </a:p>
      </dgm:t>
    </dgm:pt>
    <dgm:pt modelId="{AFD523E3-25BD-4793-87D6-D3C342D7232D}" type="pres">
      <dgm:prSet presAssocID="{E23B4084-E1D6-4A71-97F5-BC43C2782DD1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C3CE6ECE-4D3F-461B-942A-0D01F36FD4E4}" type="pres">
      <dgm:prSet presAssocID="{F73CA725-A29B-45F2-9589-45BDF4B32DE7}" presName="Accent2" presStyleCnt="0"/>
      <dgm:spPr/>
    </dgm:pt>
    <dgm:pt modelId="{10291192-8A92-4BC4-A0A2-CE7FB61A74D9}" type="pres">
      <dgm:prSet presAssocID="{F73CA725-A29B-45F2-9589-45BDF4B32DE7}" presName="Accent" presStyleLbl="node1" presStyleIdx="0" presStyleCnt="4" custScaleX="139124" custScaleY="133196" custLinFactNeighborX="28954" custLinFactNeighborY="-49722"/>
      <dgm:spPr/>
    </dgm:pt>
    <dgm:pt modelId="{A4453407-0D1D-423D-8F5A-445FD26C62B2}" type="pres">
      <dgm:prSet presAssocID="{F73CA725-A29B-45F2-9589-45BDF4B32DE7}" presName="ParentBackground2" presStyleCnt="0"/>
      <dgm:spPr/>
    </dgm:pt>
    <dgm:pt modelId="{C2889B45-8F77-4179-B145-98E3359AD7E9}" type="pres">
      <dgm:prSet presAssocID="{F73CA725-A29B-45F2-9589-45BDF4B32DE7}" presName="ParentBackground" presStyleLbl="node1" presStyleIdx="1" presStyleCnt="4" custLinFactNeighborX="31933" custLinFactNeighborY="-29627"/>
      <dgm:spPr/>
    </dgm:pt>
    <dgm:pt modelId="{B477F842-AF10-4EE2-A372-D56DC1C37D02}" type="pres">
      <dgm:prSet presAssocID="{F73CA725-A29B-45F2-9589-45BDF4B32DE7}" presName="Parent2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DB825C12-BAB8-4171-B202-2ED9E6521630}" type="pres">
      <dgm:prSet presAssocID="{4EB1F52C-957B-40D3-8A4A-AE1F08C138EC}" presName="Accent1" presStyleCnt="0"/>
      <dgm:spPr/>
    </dgm:pt>
    <dgm:pt modelId="{641F5BBC-6D86-4DEE-8B05-1663A0DF86C0}" type="pres">
      <dgm:prSet presAssocID="{4EB1F52C-957B-40D3-8A4A-AE1F08C138EC}" presName="Accent" presStyleLbl="node1" presStyleIdx="2" presStyleCnt="4" custAng="180073" custScaleX="71772" custScaleY="89555" custLinFactNeighborX="-8065" custLinFactNeighborY="-15206"/>
      <dgm:spPr/>
    </dgm:pt>
    <dgm:pt modelId="{1DFADF15-3F36-482A-B241-AF5C736F6CC0}" type="pres">
      <dgm:prSet presAssocID="{4EB1F52C-957B-40D3-8A4A-AE1F08C138EC}" presName="ParentBackground1" presStyleCnt="0"/>
      <dgm:spPr/>
    </dgm:pt>
    <dgm:pt modelId="{DA260493-F937-4DC0-903F-2F89BEC0746B}" type="pres">
      <dgm:prSet presAssocID="{4EB1F52C-957B-40D3-8A4A-AE1F08C138EC}" presName="ParentBackground" presStyleLbl="node1" presStyleIdx="3" presStyleCnt="4" custScaleX="173761" custScaleY="137077" custLinFactNeighborX="-83431" custLinFactNeighborY="-28807"/>
      <dgm:spPr/>
    </dgm:pt>
    <dgm:pt modelId="{06852A6F-F3BA-4513-AFD8-6D49A30CB508}" type="pres">
      <dgm:prSet presAssocID="{4EB1F52C-957B-40D3-8A4A-AE1F08C138EC}" presName="Parent1" presStyleLbl="fgAcc0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E0602D36-3479-4B5E-96E6-60C31E234884}" type="presOf" srcId="{E23B4084-E1D6-4A71-97F5-BC43C2782DD1}" destId="{AFD523E3-25BD-4793-87D6-D3C342D7232D}" srcOrd="0" destOrd="0" presId="urn:microsoft.com/office/officeart/2018/layout/CircleProcess"/>
    <dgm:cxn modelId="{0932E658-3D8C-42A4-A026-8144F484B922}" type="presOf" srcId="{4EB1F52C-957B-40D3-8A4A-AE1F08C138EC}" destId="{06852A6F-F3BA-4513-AFD8-6D49A30CB508}" srcOrd="1" destOrd="0" presId="urn:microsoft.com/office/officeart/2018/layout/CircleProcess"/>
    <dgm:cxn modelId="{5FA5367C-279F-404D-9146-66405F01BEED}" type="presOf" srcId="{4EB1F52C-957B-40D3-8A4A-AE1F08C138EC}" destId="{DA260493-F937-4DC0-903F-2F89BEC0746B}" srcOrd="0" destOrd="0" presId="urn:microsoft.com/office/officeart/2018/layout/CircleProcess"/>
    <dgm:cxn modelId="{F578F981-69FB-4C78-9F5E-796FC2972819}" srcId="{E23B4084-E1D6-4A71-97F5-BC43C2782DD1}" destId="{F73CA725-A29B-45F2-9589-45BDF4B32DE7}" srcOrd="1" destOrd="0" parTransId="{F52A31AD-A1F8-483A-B646-666DD0EDE7E3}" sibTransId="{EF792F6B-FC2F-4E74-A2F3-23D68EE1139C}"/>
    <dgm:cxn modelId="{03333D8D-B922-49DA-A708-8E2F29917123}" type="presOf" srcId="{F73CA725-A29B-45F2-9589-45BDF4B32DE7}" destId="{B477F842-AF10-4EE2-A372-D56DC1C37D02}" srcOrd="1" destOrd="0" presId="urn:microsoft.com/office/officeart/2018/layout/CircleProcess"/>
    <dgm:cxn modelId="{D85D1A95-A63C-4A8C-8480-418A731CF981}" type="presOf" srcId="{F73CA725-A29B-45F2-9589-45BDF4B32DE7}" destId="{C2889B45-8F77-4179-B145-98E3359AD7E9}" srcOrd="0" destOrd="0" presId="urn:microsoft.com/office/officeart/2018/layout/CircleProcess"/>
    <dgm:cxn modelId="{2B7825BB-76DF-409E-A6DD-21846076B105}" srcId="{E23B4084-E1D6-4A71-97F5-BC43C2782DD1}" destId="{4EB1F52C-957B-40D3-8A4A-AE1F08C138EC}" srcOrd="0" destOrd="0" parTransId="{864E91DC-FAEB-40A2-9427-3C66408D837A}" sibTransId="{9760B1A3-16D7-42B1-B823-4D9515C325C6}"/>
    <dgm:cxn modelId="{212726F3-E641-4A13-BE25-C11EBD448D95}" type="presParOf" srcId="{AFD523E3-25BD-4793-87D6-D3C342D7232D}" destId="{C3CE6ECE-4D3F-461B-942A-0D01F36FD4E4}" srcOrd="0" destOrd="0" presId="urn:microsoft.com/office/officeart/2018/layout/CircleProcess"/>
    <dgm:cxn modelId="{C04BE6C2-B189-4E31-BF33-7F352C7875EE}" type="presParOf" srcId="{C3CE6ECE-4D3F-461B-942A-0D01F36FD4E4}" destId="{10291192-8A92-4BC4-A0A2-CE7FB61A74D9}" srcOrd="0" destOrd="0" presId="urn:microsoft.com/office/officeart/2018/layout/CircleProcess"/>
    <dgm:cxn modelId="{5A4D8A69-6863-47B2-ABD5-6425EEB76F92}" type="presParOf" srcId="{AFD523E3-25BD-4793-87D6-D3C342D7232D}" destId="{A4453407-0D1D-423D-8F5A-445FD26C62B2}" srcOrd="1" destOrd="0" presId="urn:microsoft.com/office/officeart/2018/layout/CircleProcess"/>
    <dgm:cxn modelId="{174862F4-93D5-4E6E-BD30-815B503B69B8}" type="presParOf" srcId="{A4453407-0D1D-423D-8F5A-445FD26C62B2}" destId="{C2889B45-8F77-4179-B145-98E3359AD7E9}" srcOrd="0" destOrd="0" presId="urn:microsoft.com/office/officeart/2018/layout/CircleProcess"/>
    <dgm:cxn modelId="{3DC1F070-82AA-4CD8-99A1-93E07B186EC7}" type="presParOf" srcId="{AFD523E3-25BD-4793-87D6-D3C342D7232D}" destId="{B477F842-AF10-4EE2-A372-D56DC1C37D02}" srcOrd="2" destOrd="0" presId="urn:microsoft.com/office/officeart/2018/layout/CircleProcess"/>
    <dgm:cxn modelId="{6B13C444-CB25-4CC6-8FC4-DF941FB696AA}" type="presParOf" srcId="{AFD523E3-25BD-4793-87D6-D3C342D7232D}" destId="{DB825C12-BAB8-4171-B202-2ED9E6521630}" srcOrd="3" destOrd="0" presId="urn:microsoft.com/office/officeart/2018/layout/CircleProcess"/>
    <dgm:cxn modelId="{CEBA4A1F-6FCF-4DA1-AFB8-1212EE4E2529}" type="presParOf" srcId="{DB825C12-BAB8-4171-B202-2ED9E6521630}" destId="{641F5BBC-6D86-4DEE-8B05-1663A0DF86C0}" srcOrd="0" destOrd="0" presId="urn:microsoft.com/office/officeart/2018/layout/CircleProcess"/>
    <dgm:cxn modelId="{3CF3203E-0B46-4602-A461-BD3F6BBB47C9}" type="presParOf" srcId="{AFD523E3-25BD-4793-87D6-D3C342D7232D}" destId="{1DFADF15-3F36-482A-B241-AF5C736F6CC0}" srcOrd="4" destOrd="0" presId="urn:microsoft.com/office/officeart/2018/layout/CircleProcess"/>
    <dgm:cxn modelId="{15BD4518-80F6-4458-9CF3-301150889ADB}" type="presParOf" srcId="{1DFADF15-3F36-482A-B241-AF5C736F6CC0}" destId="{DA260493-F937-4DC0-903F-2F89BEC0746B}" srcOrd="0" destOrd="0" presId="urn:microsoft.com/office/officeart/2018/layout/CircleProcess"/>
    <dgm:cxn modelId="{E4922FB8-520F-4B69-9033-938B6337A4D6}" type="presParOf" srcId="{AFD523E3-25BD-4793-87D6-D3C342D7232D}" destId="{06852A6F-F3BA-4513-AFD8-6D49A30CB508}" srcOrd="5" destOrd="0" presId="urn:microsoft.com/office/officeart/2018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291192-8A92-4BC4-A0A2-CE7FB61A74D9}">
      <dsp:nvSpPr>
        <dsp:cNvPr id="0" name=""/>
        <dsp:cNvSpPr/>
      </dsp:nvSpPr>
      <dsp:spPr>
        <a:xfrm>
          <a:off x="5904858" y="0"/>
          <a:ext cx="3706534" cy="354854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889B45-8F77-4179-B145-98E3359AD7E9}">
      <dsp:nvSpPr>
        <dsp:cNvPr id="0" name=""/>
        <dsp:cNvSpPr/>
      </dsp:nvSpPr>
      <dsp:spPr>
        <a:xfrm>
          <a:off x="6537280" y="377553"/>
          <a:ext cx="2486068" cy="2486514"/>
        </a:xfrm>
        <a:prstGeom prst="ellips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Mediation can be used at any stage of the grievance process.</a:t>
          </a:r>
        </a:p>
      </dsp:txBody>
      <dsp:txXfrm>
        <a:off x="6892940" y="732836"/>
        <a:ext cx="1775932" cy="1775948"/>
      </dsp:txXfrm>
    </dsp:sp>
    <dsp:sp modelId="{641F5BBC-6D86-4DEE-8B05-1663A0DF86C0}">
      <dsp:nvSpPr>
        <dsp:cNvPr id="0" name=""/>
        <dsp:cNvSpPr/>
      </dsp:nvSpPr>
      <dsp:spPr>
        <a:xfrm rot="2880073">
          <a:off x="2974086" y="828210"/>
          <a:ext cx="1912209" cy="1912209"/>
        </a:xfrm>
        <a:prstGeom prst="teardrop">
          <a:avLst>
            <a:gd name="adj" fmla="val 10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60493-F937-4DC0-903F-2F89BEC0746B}">
      <dsp:nvSpPr>
        <dsp:cNvPr id="0" name=""/>
        <dsp:cNvSpPr/>
      </dsp:nvSpPr>
      <dsp:spPr>
        <a:xfrm>
          <a:off x="7" y="0"/>
          <a:ext cx="4319818" cy="3408440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Framing this Discussion</a:t>
          </a:r>
        </a:p>
      </dsp:txBody>
      <dsp:txXfrm>
        <a:off x="616977" y="487011"/>
        <a:ext cx="3085878" cy="2434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node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BD9DF-9CF8-4D98-A033-1093C4159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E029F7-CBC7-43D8-97C1-7E6DEE012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C2769-BD09-4A15-A711-39FB41064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0DB-D660-46EB-86A9-129A68F8D751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3168E-8068-43A6-9496-C4FE42CCF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C7B7B-F961-410C-B8C3-9047023DA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363B-BFB4-47D1-9C2E-002796DD5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176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D4991-A79D-463A-A98D-BB0ECB945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CE1C9B-F750-4E1F-8AE1-9EF2E3FFD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B96E5-6D2B-4FD5-98CE-4DE36E315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0DB-D660-46EB-86A9-129A68F8D751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FAE6-8B69-4DAF-9E10-79546B1A0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4927-E30B-4311-9A98-6C38EAC05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363B-BFB4-47D1-9C2E-002796DD5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987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FD20CE-659E-4390-96A5-9A2C1C2C15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F68E95-CED2-41CB-B2C6-BE393FC03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96EF-7811-4CC1-88B7-2F7D58055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0DB-D660-46EB-86A9-129A68F8D751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CB1F9-E561-4118-AFCD-5026D3FF5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CDCEA-B0EF-4D4D-B7A5-144B234F1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363B-BFB4-47D1-9C2E-002796DD5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22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14A1-562A-418F-B655-FD3C98E7A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8B755-15CD-45A4-9A54-C89749828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E952B-EE7B-44CB-B4BA-596365D69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0DB-D660-46EB-86A9-129A68F8D751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CF07D-3D83-46B6-9395-49812C8B7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B786E-0222-4CC7-9180-29281D255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363B-BFB4-47D1-9C2E-002796DD5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943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37774-AAE2-4933-A1D2-3343FBD7F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B7794-978E-4CB6-865C-A3E3809F2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BF7DF-B005-46F5-B269-17C86A2A4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0DB-D660-46EB-86A9-129A68F8D751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CEAFB-157A-4F4E-89CE-FEA2F4D15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136CE-DBF8-4099-9B12-0CBB1BCF8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363B-BFB4-47D1-9C2E-002796DD5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056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66D1D-C184-4988-A809-6AC93ECE5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9C2C9-78E8-4C13-BAF8-FED95A2FE6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F03B1-44F9-4873-9821-417E065A4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D2792-C7A1-43C8-9659-F9A424ECE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0DB-D660-46EB-86A9-129A68F8D751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616008-566E-4DC2-BA08-8A269D89C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8AD193-641C-4FDF-9C27-60AD494D6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363B-BFB4-47D1-9C2E-002796DD5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334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7416F-333D-456C-B80D-1BF6A44C9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EA0D38-3DBA-4D55-A896-879842E2B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2DEBBC-638D-4C50-858C-84DBE567A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FB5693-249D-4561-8FA1-BC2FBE553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3B1299-C590-41D0-8C1E-C3D93E5004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D9256D-FD94-4E22-82A1-FE3260726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0DB-D660-46EB-86A9-129A68F8D751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CB3F4F-4F11-4701-9F88-290368B02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976B5D-A84D-40FC-A1A7-AAC8519BC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363B-BFB4-47D1-9C2E-002796DD5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931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08EA2-B3F2-4550-8491-842C6D9EC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9F5DE1-7178-4D86-9107-7D30C5BEB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0DB-D660-46EB-86A9-129A68F8D751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803860-DDEF-4538-8B7A-F1DBC3084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1F99A6-CC1A-499D-9C9C-A29B45EE6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363B-BFB4-47D1-9C2E-002796DD5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584332-8B61-4F50-9A65-ABC9EBBAE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0DB-D660-46EB-86A9-129A68F8D751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E12815-6CDE-4E76-90B3-4C1504F7B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B5859-4341-422C-B4EF-92CDA8EFC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363B-BFB4-47D1-9C2E-002796DD5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591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47CA-EAB1-40DC-895B-B5E196C44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FBECF-D163-4BD9-BFC4-EEC7A5B8D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EFDE26-7B20-40F4-BBB8-532828363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26875-C080-42E4-85B7-7F5FAD945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0DB-D660-46EB-86A9-129A68F8D751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C3FED-C950-4BA3-839C-284FD967A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FABEB-9786-45F4-A8D6-8F43D9B1F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363B-BFB4-47D1-9C2E-002796DD5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545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3FAAB-D467-4ACC-8AB8-AE43A7FF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CE9F9E-6484-4A9A-8DCA-BD8F211C34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E8850-ACF7-410C-A3FF-69088B4AF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106460-B8F7-48FF-88AF-4BAAB657B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0DB-D660-46EB-86A9-129A68F8D751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2648F-BD7E-4471-8C7B-C54102081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10439-3157-45F1-BA04-F7CE65E3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363B-BFB4-47D1-9C2E-002796DD5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522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7F0F0A-CD30-4980-909B-D360BE63F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7FD3D-F382-45F9-A623-BEE4B47F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4663D-BC69-4D3C-94A3-3CCBD5C0D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2F0DB-D660-46EB-86A9-129A68F8D751}" type="datetimeFigureOut">
              <a:rPr lang="en-CA" smtClean="0"/>
              <a:t>2020-06-24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BC29F-4D82-46E1-935D-7CC61A735D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6437F-FD2F-453A-A5A4-CF71BC7B2B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0363B-BFB4-47D1-9C2E-002796DD5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040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.emf"/><Relationship Id="rId4" Type="http://schemas.openxmlformats.org/officeDocument/2006/relationships/image" Target="../media/image9.sv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C5187B-5913-4F7A-BBD1-1A546AB1AB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1584" y="1178038"/>
            <a:ext cx="7658100" cy="2911398"/>
          </a:xfrm>
        </p:spPr>
        <p:txBody>
          <a:bodyPr>
            <a:noAutofit/>
          </a:bodyPr>
          <a:lstStyle/>
          <a:p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4000" b="1" dirty="0">
                <a:solidFill>
                  <a:srgbClr val="FFFFFF"/>
                </a:solidFill>
              </a:rPr>
              <a:t>Alternative Dispute Resolution Mechanisms </a:t>
            </a:r>
            <a:br>
              <a:rPr lang="en-US" sz="4000" b="1" dirty="0">
                <a:solidFill>
                  <a:srgbClr val="FFFFFF"/>
                </a:solidFill>
              </a:rPr>
            </a:br>
            <a:r>
              <a:rPr lang="en-US" sz="4800" b="1" dirty="0">
                <a:solidFill>
                  <a:srgbClr val="F769DC"/>
                </a:solidFill>
              </a:rPr>
              <a:t>Webinar</a:t>
            </a:r>
            <a:br>
              <a:rPr lang="en-CA" sz="4000" dirty="0">
                <a:solidFill>
                  <a:srgbClr val="FFFFFF"/>
                </a:solidFill>
              </a:rPr>
            </a:br>
            <a:endParaRPr lang="en-CA" sz="4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31C799-ABCD-4A59-A537-1A36CF44E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7319" y="4089436"/>
            <a:ext cx="6105194" cy="1249757"/>
          </a:xfrm>
        </p:spPr>
        <p:txBody>
          <a:bodyPr>
            <a:normAutofit fontScale="77500" lnSpcReduction="20000"/>
          </a:bodyPr>
          <a:lstStyle/>
          <a:p>
            <a:r>
              <a:rPr lang="en-US" sz="4900" b="1" dirty="0">
                <a:solidFill>
                  <a:srgbClr val="FFFFFF"/>
                </a:solidFill>
              </a:rPr>
              <a:t>Strategies for</a:t>
            </a:r>
          </a:p>
          <a:p>
            <a:r>
              <a:rPr lang="en-US" sz="4900" b="1" dirty="0">
                <a:solidFill>
                  <a:srgbClr val="FFFFFF"/>
                </a:solidFill>
              </a:rPr>
              <a:t> Early Conflict Resolution</a:t>
            </a:r>
            <a:br>
              <a:rPr lang="en-CA" sz="2000" dirty="0">
                <a:solidFill>
                  <a:srgbClr val="FFFFFF"/>
                </a:solidFill>
              </a:rPr>
            </a:br>
            <a:endParaRPr lang="en-CA" sz="2000" dirty="0">
              <a:solidFill>
                <a:srgbClr val="FFFFFF"/>
              </a:solidFill>
            </a:endParaRPr>
          </a:p>
        </p:txBody>
      </p:sp>
      <p:pic>
        <p:nvPicPr>
          <p:cNvPr id="23" name="image1.png">
            <a:extLst>
              <a:ext uri="{FF2B5EF4-FFF2-40B4-BE49-F238E27FC236}">
                <a16:creationId xmlns:a16="http://schemas.microsoft.com/office/drawing/2014/main" id="{859B4DAB-26A8-4F8C-B18F-D3306B2EBB4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46217" y="5315542"/>
            <a:ext cx="823977" cy="733913"/>
          </a:xfrm>
          <a:prstGeom prst="rect">
            <a:avLst/>
          </a:prstGeom>
        </p:spPr>
      </p:pic>
      <p:pic>
        <p:nvPicPr>
          <p:cNvPr id="3141" name="Picture 3140">
            <a:extLst>
              <a:ext uri="{FF2B5EF4-FFF2-40B4-BE49-F238E27FC236}">
                <a16:creationId xmlns:a16="http://schemas.microsoft.com/office/drawing/2014/main" id="{AD64C164-8C3C-40D5-95C7-D418C29AF5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8960" y="6049455"/>
            <a:ext cx="4938493" cy="64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61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1A671DE-D529-4A2A-A35D-E974002395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788D2B-B9F0-4992-AE45-C3A1472AC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10" y="2159642"/>
            <a:ext cx="5506125" cy="195243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PAM SIHOTA</a:t>
            </a:r>
            <a:br>
              <a:rPr lang="en-US" sz="6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6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JACKIE OSWALD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12599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63649" y="127376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631431" y="1382395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31329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20126" y="2345836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03228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27948" flipH="1">
            <a:off x="2309492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809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A8F4F7F-4FA4-4984-A342-6A3E7F0CD826}"/>
              </a:ext>
            </a:extLst>
          </p:cNvPr>
          <p:cNvSpPr txBox="1"/>
          <p:nvPr/>
        </p:nvSpPr>
        <p:spPr>
          <a:xfrm>
            <a:off x="6096000" y="1910712"/>
            <a:ext cx="5962650" cy="27425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What does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8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Alternate Dispute Resolution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look like for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Separate Employers?</a:t>
            </a:r>
          </a:p>
        </p:txBody>
      </p:sp>
      <p:sp>
        <p:nvSpPr>
          <p:cNvPr id="15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Arrow: Notched Right 4">
            <a:extLst>
              <a:ext uri="{FF2B5EF4-FFF2-40B4-BE49-F238E27FC236}">
                <a16:creationId xmlns:a16="http://schemas.microsoft.com/office/drawing/2014/main" id="{68465C56-DB36-4C6F-AA27-1B5B98A826F2}"/>
              </a:ext>
            </a:extLst>
          </p:cNvPr>
          <p:cNvSpPr/>
          <p:nvPr/>
        </p:nvSpPr>
        <p:spPr>
          <a:xfrm>
            <a:off x="1570389" y="2939096"/>
            <a:ext cx="2324100" cy="135255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5464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F481FB-D501-47C0-9021-16B2C52D5B57}"/>
              </a:ext>
            </a:extLst>
          </p:cNvPr>
          <p:cNvSpPr txBox="1"/>
          <p:nvPr/>
        </p:nvSpPr>
        <p:spPr>
          <a:xfrm>
            <a:off x="211086" y="238452"/>
            <a:ext cx="11967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002060"/>
                </a:solidFill>
              </a:rPr>
              <a:t>What are some fears that a union member might have in engaging in a grievance mediation?</a:t>
            </a:r>
            <a:endParaRPr lang="en-CA" sz="2400" b="1" u="sng" dirty="0">
              <a:solidFill>
                <a:srgbClr val="002060"/>
              </a:solidFill>
            </a:endParaRPr>
          </a:p>
        </p:txBody>
      </p:sp>
      <p:sp>
        <p:nvSpPr>
          <p:cNvPr id="5" name="Rectangle: Diagonal Corners Snipped 4">
            <a:extLst>
              <a:ext uri="{FF2B5EF4-FFF2-40B4-BE49-F238E27FC236}">
                <a16:creationId xmlns:a16="http://schemas.microsoft.com/office/drawing/2014/main" id="{F078A2F6-5C16-4F34-A7B3-B3B62B754888}"/>
              </a:ext>
            </a:extLst>
          </p:cNvPr>
          <p:cNvSpPr/>
          <p:nvPr/>
        </p:nvSpPr>
        <p:spPr>
          <a:xfrm>
            <a:off x="376237" y="2886075"/>
            <a:ext cx="1885950" cy="1171575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xxx</a:t>
            </a:r>
            <a:endParaRPr lang="en-CA" sz="2000" dirty="0">
              <a:solidFill>
                <a:srgbClr val="002060"/>
              </a:solidFill>
            </a:endParaRPr>
          </a:p>
        </p:txBody>
      </p:sp>
      <p:sp>
        <p:nvSpPr>
          <p:cNvPr id="6" name="Rectangle: Top Corners One Rounded and One Snipped 5">
            <a:extLst>
              <a:ext uri="{FF2B5EF4-FFF2-40B4-BE49-F238E27FC236}">
                <a16:creationId xmlns:a16="http://schemas.microsoft.com/office/drawing/2014/main" id="{DED39675-6495-4A40-B9D3-8BA1A3994A48}"/>
              </a:ext>
            </a:extLst>
          </p:cNvPr>
          <p:cNvSpPr/>
          <p:nvPr/>
        </p:nvSpPr>
        <p:spPr>
          <a:xfrm>
            <a:off x="3376611" y="2257418"/>
            <a:ext cx="2085975" cy="1381125"/>
          </a:xfrm>
          <a:prstGeom prst="snip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Worsen the relationship</a:t>
            </a:r>
            <a:endParaRPr lang="en-CA" sz="2400" dirty="0">
              <a:solidFill>
                <a:srgbClr val="002060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27CC47F-9792-4F0B-A89F-5E5EA1B8E293}"/>
              </a:ext>
            </a:extLst>
          </p:cNvPr>
          <p:cNvSpPr/>
          <p:nvPr/>
        </p:nvSpPr>
        <p:spPr>
          <a:xfrm>
            <a:off x="2333624" y="3864767"/>
            <a:ext cx="2085975" cy="10382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Process is not voluntary</a:t>
            </a:r>
            <a:endParaRPr lang="en-CA" sz="2000" dirty="0">
              <a:solidFill>
                <a:srgbClr val="002060"/>
              </a:solidFill>
            </a:endParaRPr>
          </a:p>
        </p:txBody>
      </p:sp>
      <p:sp>
        <p:nvSpPr>
          <p:cNvPr id="9" name="Rectangle: Diagonal Corners Snipped 8">
            <a:extLst>
              <a:ext uri="{FF2B5EF4-FFF2-40B4-BE49-F238E27FC236}">
                <a16:creationId xmlns:a16="http://schemas.microsoft.com/office/drawing/2014/main" id="{4932AF8F-B8AF-431A-825A-DE0CFF51E731}"/>
              </a:ext>
            </a:extLst>
          </p:cNvPr>
          <p:cNvSpPr/>
          <p:nvPr/>
        </p:nvSpPr>
        <p:spPr>
          <a:xfrm>
            <a:off x="3352800" y="5148263"/>
            <a:ext cx="2590800" cy="1171575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002060"/>
                </a:solidFill>
              </a:rPr>
              <a:t>Undermines the grievance process/unions role</a:t>
            </a:r>
            <a:endParaRPr lang="en-CA" sz="2000" dirty="0">
              <a:solidFill>
                <a:srgbClr val="002060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0230008-2109-4A40-8FD9-4B9E3E5B6E0E}"/>
              </a:ext>
            </a:extLst>
          </p:cNvPr>
          <p:cNvSpPr/>
          <p:nvPr/>
        </p:nvSpPr>
        <p:spPr>
          <a:xfrm>
            <a:off x="3038475" y="1014412"/>
            <a:ext cx="2085975" cy="10382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2060"/>
                </a:solidFill>
              </a:rPr>
              <a:t>xxxx</a:t>
            </a:r>
            <a:endParaRPr lang="en-CA" sz="2000" dirty="0">
              <a:solidFill>
                <a:srgbClr val="002060"/>
              </a:solidFill>
            </a:endParaRPr>
          </a:p>
        </p:txBody>
      </p:sp>
      <p:sp>
        <p:nvSpPr>
          <p:cNvPr id="11" name="Pentagon 10">
            <a:extLst>
              <a:ext uri="{FF2B5EF4-FFF2-40B4-BE49-F238E27FC236}">
                <a16:creationId xmlns:a16="http://schemas.microsoft.com/office/drawing/2014/main" id="{585925CF-FECF-4A73-81B8-278AA0DA4F17}"/>
              </a:ext>
            </a:extLst>
          </p:cNvPr>
          <p:cNvSpPr/>
          <p:nvPr/>
        </p:nvSpPr>
        <p:spPr>
          <a:xfrm>
            <a:off x="376237" y="919162"/>
            <a:ext cx="2257426" cy="1762125"/>
          </a:xfrm>
          <a:prstGeom prst="pent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002060"/>
                </a:solidFill>
              </a:rPr>
              <a:t>Pressure to withdraw grievance</a:t>
            </a:r>
            <a:endParaRPr lang="en-CA" sz="2200" dirty="0">
              <a:solidFill>
                <a:srgbClr val="002060"/>
              </a:solidFill>
            </a:endParaRPr>
          </a:p>
        </p:txBody>
      </p:sp>
      <p:sp>
        <p:nvSpPr>
          <p:cNvPr id="12" name="Pentagon 11">
            <a:extLst>
              <a:ext uri="{FF2B5EF4-FFF2-40B4-BE49-F238E27FC236}">
                <a16:creationId xmlns:a16="http://schemas.microsoft.com/office/drawing/2014/main" id="{11BB5D3C-630F-4795-913E-17B5C9C3EA2F}"/>
              </a:ext>
            </a:extLst>
          </p:cNvPr>
          <p:cNvSpPr/>
          <p:nvPr/>
        </p:nvSpPr>
        <p:spPr>
          <a:xfrm>
            <a:off x="226219" y="4662486"/>
            <a:ext cx="2407444" cy="1762125"/>
          </a:xfrm>
          <a:prstGeom prst="pent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002060"/>
                </a:solidFill>
              </a:rPr>
              <a:t>One party has more power</a:t>
            </a:r>
            <a:endParaRPr lang="en-CA" sz="2200" dirty="0">
              <a:solidFill>
                <a:srgbClr val="002060"/>
              </a:solidFill>
            </a:endParaRPr>
          </a:p>
        </p:txBody>
      </p:sp>
      <p:sp>
        <p:nvSpPr>
          <p:cNvPr id="13" name="Rectangle: Diagonal Corners Snipped 12">
            <a:extLst>
              <a:ext uri="{FF2B5EF4-FFF2-40B4-BE49-F238E27FC236}">
                <a16:creationId xmlns:a16="http://schemas.microsoft.com/office/drawing/2014/main" id="{9A52FB12-3F04-498E-B631-0D88C7654F2F}"/>
              </a:ext>
            </a:extLst>
          </p:cNvPr>
          <p:cNvSpPr/>
          <p:nvPr/>
        </p:nvSpPr>
        <p:spPr>
          <a:xfrm>
            <a:off x="6153150" y="2781300"/>
            <a:ext cx="1885950" cy="1171575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xxx</a:t>
            </a:r>
            <a:endParaRPr lang="en-CA" sz="2000" dirty="0">
              <a:solidFill>
                <a:srgbClr val="002060"/>
              </a:solidFill>
            </a:endParaRPr>
          </a:p>
        </p:txBody>
      </p:sp>
      <p:sp>
        <p:nvSpPr>
          <p:cNvPr id="14" name="Rectangle: Top Corners One Rounded and One Snipped 13">
            <a:extLst>
              <a:ext uri="{FF2B5EF4-FFF2-40B4-BE49-F238E27FC236}">
                <a16:creationId xmlns:a16="http://schemas.microsoft.com/office/drawing/2014/main" id="{50D198FC-424B-499A-B4D9-5F46086E620F}"/>
              </a:ext>
            </a:extLst>
          </p:cNvPr>
          <p:cNvSpPr/>
          <p:nvPr/>
        </p:nvSpPr>
        <p:spPr>
          <a:xfrm>
            <a:off x="8982074" y="2152648"/>
            <a:ext cx="2085975" cy="1381125"/>
          </a:xfrm>
          <a:prstGeom prst="snip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Having to face the other person</a:t>
            </a:r>
            <a:endParaRPr lang="en-CA" sz="2400" dirty="0">
              <a:solidFill>
                <a:srgbClr val="002060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C89177F-C5A4-42A8-8FA4-661776DE7884}"/>
              </a:ext>
            </a:extLst>
          </p:cNvPr>
          <p:cNvSpPr/>
          <p:nvPr/>
        </p:nvSpPr>
        <p:spPr>
          <a:xfrm>
            <a:off x="8074818" y="3819506"/>
            <a:ext cx="2085975" cy="10382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2060"/>
                </a:solidFill>
              </a:rPr>
              <a:t>xxxx</a:t>
            </a:r>
            <a:endParaRPr lang="en-CA" sz="2000" dirty="0">
              <a:solidFill>
                <a:srgbClr val="002060"/>
              </a:solidFill>
            </a:endParaRPr>
          </a:p>
        </p:txBody>
      </p:sp>
      <p:sp>
        <p:nvSpPr>
          <p:cNvPr id="16" name="Rectangle: Diagonal Corners Snipped 15">
            <a:extLst>
              <a:ext uri="{FF2B5EF4-FFF2-40B4-BE49-F238E27FC236}">
                <a16:creationId xmlns:a16="http://schemas.microsoft.com/office/drawing/2014/main" id="{2A7DE7D1-ECD7-4B64-8E8A-88D928A32B6E}"/>
              </a:ext>
            </a:extLst>
          </p:cNvPr>
          <p:cNvSpPr/>
          <p:nvPr/>
        </p:nvSpPr>
        <p:spPr>
          <a:xfrm>
            <a:off x="9082087" y="5043486"/>
            <a:ext cx="1885950" cy="1171575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No binding decision</a:t>
            </a:r>
            <a:endParaRPr lang="en-CA" sz="2400" dirty="0">
              <a:solidFill>
                <a:srgbClr val="002060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9339E3B-57A1-48CD-A419-C313A521B6F2}"/>
              </a:ext>
            </a:extLst>
          </p:cNvPr>
          <p:cNvSpPr/>
          <p:nvPr/>
        </p:nvSpPr>
        <p:spPr>
          <a:xfrm>
            <a:off x="8039100" y="814387"/>
            <a:ext cx="3429000" cy="113347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Uncomfortable or hostile confrontation</a:t>
            </a:r>
            <a:endParaRPr lang="en-CA" sz="2000" dirty="0">
              <a:solidFill>
                <a:srgbClr val="002060"/>
              </a:solidFill>
            </a:endParaRPr>
          </a:p>
        </p:txBody>
      </p:sp>
      <p:sp>
        <p:nvSpPr>
          <p:cNvPr id="18" name="Pentagon 17">
            <a:extLst>
              <a:ext uri="{FF2B5EF4-FFF2-40B4-BE49-F238E27FC236}">
                <a16:creationId xmlns:a16="http://schemas.microsoft.com/office/drawing/2014/main" id="{C7EB1A12-404A-4E8F-B11A-57BE96D94F04}"/>
              </a:ext>
            </a:extLst>
          </p:cNvPr>
          <p:cNvSpPr/>
          <p:nvPr/>
        </p:nvSpPr>
        <p:spPr>
          <a:xfrm>
            <a:off x="5815012" y="814387"/>
            <a:ext cx="2085975" cy="1762125"/>
          </a:xfrm>
          <a:prstGeom prst="pent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Wasting time</a:t>
            </a:r>
            <a:endParaRPr lang="en-CA" sz="2400" dirty="0">
              <a:solidFill>
                <a:srgbClr val="002060"/>
              </a:solidFill>
            </a:endParaRPr>
          </a:p>
        </p:txBody>
      </p:sp>
      <p:sp>
        <p:nvSpPr>
          <p:cNvPr id="19" name="Pentagon 18">
            <a:extLst>
              <a:ext uri="{FF2B5EF4-FFF2-40B4-BE49-F238E27FC236}">
                <a16:creationId xmlns:a16="http://schemas.microsoft.com/office/drawing/2014/main" id="{C251172B-EDC5-44F4-8E06-9590140B1CB6}"/>
              </a:ext>
            </a:extLst>
          </p:cNvPr>
          <p:cNvSpPr/>
          <p:nvPr/>
        </p:nvSpPr>
        <p:spPr>
          <a:xfrm>
            <a:off x="6379369" y="4695793"/>
            <a:ext cx="2302668" cy="1762125"/>
          </a:xfrm>
          <a:prstGeom prst="pent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Mediator not qualified</a:t>
            </a:r>
            <a:endParaRPr lang="en-CA" sz="2400" dirty="0">
              <a:solidFill>
                <a:srgbClr val="002060"/>
              </a:solidFill>
            </a:endParaRPr>
          </a:p>
        </p:txBody>
      </p:sp>
      <p:sp>
        <p:nvSpPr>
          <p:cNvPr id="21" name="Flowchart: Punched Tape 20">
            <a:extLst>
              <a:ext uri="{FF2B5EF4-FFF2-40B4-BE49-F238E27FC236}">
                <a16:creationId xmlns:a16="http://schemas.microsoft.com/office/drawing/2014/main" id="{42D6B062-7AA8-477F-94C3-F7B3AEF465A0}"/>
              </a:ext>
            </a:extLst>
          </p:cNvPr>
          <p:cNvSpPr/>
          <p:nvPr/>
        </p:nvSpPr>
        <p:spPr>
          <a:xfrm>
            <a:off x="4762500" y="4057651"/>
            <a:ext cx="1790700" cy="985836"/>
          </a:xfrm>
          <a:prstGeom prst="flowChartPunchedTap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No follow through</a:t>
            </a:r>
            <a:endParaRPr lang="en-CA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906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15A49C-EE88-45BE-8CB5-0963DF434980}"/>
              </a:ext>
            </a:extLst>
          </p:cNvPr>
          <p:cNvSpPr txBox="1"/>
          <p:nvPr/>
        </p:nvSpPr>
        <p:spPr>
          <a:xfrm>
            <a:off x="686834" y="591344"/>
            <a:ext cx="3200400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Advantages of ADR</a:t>
            </a: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AC0A2FC-97BC-41B1-B4A9-BB81F5222BD7}"/>
              </a:ext>
            </a:extLst>
          </p:cNvPr>
          <p:cNvSpPr/>
          <p:nvPr/>
        </p:nvSpPr>
        <p:spPr>
          <a:xfrm>
            <a:off x="4489810" y="2252397"/>
            <a:ext cx="6906491" cy="1838326"/>
          </a:xfrm>
          <a:prstGeom prst="rect">
            <a:avLst/>
          </a:prstGeom>
          <a:ln w="76200"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Mediation gives the parties greater control and flexibility to actively shape a settlement to both the immediate crisis and its underlying causes in a way that best addresses the interests of both parties.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CE1307-6158-43DF-86FF-5A82665F5980}"/>
              </a:ext>
            </a:extLst>
          </p:cNvPr>
          <p:cNvSpPr/>
          <p:nvPr/>
        </p:nvSpPr>
        <p:spPr>
          <a:xfrm>
            <a:off x="4489810" y="4797555"/>
            <a:ext cx="6741262" cy="1458091"/>
          </a:xfrm>
          <a:prstGeom prst="rect">
            <a:avLst/>
          </a:prstGeom>
          <a:ln w="762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2100" dirty="0">
                <a:solidFill>
                  <a:srgbClr val="262625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a mediated settlement might not be achieved, mediation has the potential to clarify the issues in dispute and enhance the parties’ understanding of what lies behind the conflict. </a:t>
            </a:r>
            <a:endParaRPr lang="en-CA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9EA9D2-ACDA-4FAF-95BA-94BD11392F51}"/>
              </a:ext>
            </a:extLst>
          </p:cNvPr>
          <p:cNvSpPr/>
          <p:nvPr/>
        </p:nvSpPr>
        <p:spPr>
          <a:xfrm>
            <a:off x="4655038" y="531342"/>
            <a:ext cx="6741263" cy="1114408"/>
          </a:xfrm>
          <a:prstGeom prst="rect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CA" sz="2100" dirty="0">
                <a:solidFill>
                  <a:srgbClr val="26262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It provides individual </a:t>
            </a:r>
            <a:r>
              <a:rPr lang="en-CA" sz="2100" dirty="0" err="1">
                <a:solidFill>
                  <a:srgbClr val="26262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grievors</a:t>
            </a:r>
            <a:r>
              <a:rPr lang="en-CA" sz="2100" dirty="0">
                <a:solidFill>
                  <a:srgbClr val="26262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with greater involvement in the process and greater input into the outcome.  This can result in increased empowerment over their situation.</a:t>
            </a:r>
            <a:endParaRPr lang="en-CA" sz="2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232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15A49C-EE88-45BE-8CB5-0963DF434980}"/>
              </a:ext>
            </a:extLst>
          </p:cNvPr>
          <p:cNvSpPr txBox="1"/>
          <p:nvPr/>
        </p:nvSpPr>
        <p:spPr>
          <a:xfrm>
            <a:off x="240562" y="1153572"/>
            <a:ext cx="3646672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Disadvantages of ADR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29B2BD-CBDD-42AF-ADED-0F5F2500CA0B}"/>
              </a:ext>
            </a:extLst>
          </p:cNvPr>
          <p:cNvSpPr/>
          <p:nvPr/>
        </p:nvSpPr>
        <p:spPr>
          <a:xfrm>
            <a:off x="4692902" y="749461"/>
            <a:ext cx="6096000" cy="1065676"/>
          </a:xfrm>
          <a:prstGeom prst="rect">
            <a:avLst/>
          </a:prstGeom>
          <a:ln w="76200">
            <a:solidFill>
              <a:srgbClr val="002060"/>
            </a:solidFill>
          </a:ln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CA" sz="2000" dirty="0">
                <a:solidFill>
                  <a:srgbClr val="26262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Mediation may not be suitable where there are substantial or systemic power imbalances, especially in situations of harassment, abuse or discrimination. </a:t>
            </a:r>
            <a:endParaRPr lang="en-CA" sz="2000" dirty="0">
              <a:solidFill>
                <a:srgbClr val="26262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477D5B-A2CF-4A8F-9A98-A672850BB68A}"/>
              </a:ext>
            </a:extLst>
          </p:cNvPr>
          <p:cNvSpPr/>
          <p:nvPr/>
        </p:nvSpPr>
        <p:spPr>
          <a:xfrm>
            <a:off x="5131636" y="2648334"/>
            <a:ext cx="6096000" cy="1015663"/>
          </a:xfrm>
          <a:prstGeom prst="rect">
            <a:avLst/>
          </a:prstGeom>
          <a:ln w="76200">
            <a:solidFill>
              <a:schemeClr val="accent2"/>
            </a:solidFill>
          </a:ln>
        </p:spPr>
        <p:txBody>
          <a:bodyPr>
            <a:spAutoFit/>
          </a:bodyPr>
          <a:lstStyle/>
          <a:p>
            <a:r>
              <a:rPr lang="en-CA" sz="2000" dirty="0">
                <a:solidFill>
                  <a:srgbClr val="26262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Because mediation takes place in private, it is tantamount to a private justice system that might not best serve and protect the public interest.</a:t>
            </a:r>
            <a:endParaRPr lang="en-CA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3C6E0B-B3C0-42E9-906B-EBAD178F03CA}"/>
              </a:ext>
            </a:extLst>
          </p:cNvPr>
          <p:cNvSpPr/>
          <p:nvPr/>
        </p:nvSpPr>
        <p:spPr>
          <a:xfrm>
            <a:off x="4222364" y="4497195"/>
            <a:ext cx="6883786" cy="1323439"/>
          </a:xfrm>
          <a:prstGeom prst="rect">
            <a:avLst/>
          </a:prstGeom>
          <a:ln w="571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CA" sz="2000" dirty="0">
                <a:solidFill>
                  <a:srgbClr val="26262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power dynamics of the employment relationship produces a difference in perceptions between grievers and employers regarding the nature and substance of conflict, and expectations regarding outcomes of mediation. </a:t>
            </a:r>
            <a:endParaRPr lang="en-CA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542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15BA8C-306D-4991-B075-862F89B76418}"/>
              </a:ext>
            </a:extLst>
          </p:cNvPr>
          <p:cNvSpPr/>
          <p:nvPr/>
        </p:nvSpPr>
        <p:spPr>
          <a:xfrm>
            <a:off x="1043631" y="809898"/>
            <a:ext cx="9942716" cy="1554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Resources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9CA548-0AD9-4231-936B-F515B941CC1D}"/>
              </a:ext>
            </a:extLst>
          </p:cNvPr>
          <p:cNvSpPr/>
          <p:nvPr/>
        </p:nvSpPr>
        <p:spPr>
          <a:xfrm>
            <a:off x="1043631" y="2402480"/>
            <a:ext cx="10584997" cy="40374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indent="-228600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There are 3 handouts for your use. </a:t>
            </a:r>
          </a:p>
          <a:p>
            <a:pPr lvl="0" indent="-228600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600" dirty="0"/>
          </a:p>
          <a:p>
            <a:pPr lvl="0" indent="-228600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Seek out your local’s stewards and executives for any additional questions.</a:t>
            </a:r>
          </a:p>
          <a:p>
            <a:pPr marL="342900"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600" dirty="0"/>
          </a:p>
          <a:p>
            <a:pPr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Speak to your component representatives for any additional questions.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600" dirty="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Call your closest regional office for additional education opportunities and clarification.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506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34A010-FA67-4FF9-A0B5-59578C27729D}"/>
              </a:ext>
            </a:extLst>
          </p:cNvPr>
          <p:cNvSpPr txBox="1"/>
          <p:nvPr/>
        </p:nvSpPr>
        <p:spPr>
          <a:xfrm>
            <a:off x="-649649" y="394314"/>
            <a:ext cx="6078552" cy="14540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i="1" kern="1200" dirty="0">
                <a:solidFill>
                  <a:srgbClr val="002060"/>
                </a:solidFill>
                <a:latin typeface="Aparajita" panose="020B0502040204020203" pitchFamily="18" charset="0"/>
                <a:ea typeface="+mj-ea"/>
                <a:cs typeface="Aparajita" panose="020B0502040204020203" pitchFamily="18" charset="0"/>
              </a:rPr>
              <a:t>Thank you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i="1" kern="1200" dirty="0">
                <a:solidFill>
                  <a:srgbClr val="002060"/>
                </a:solidFill>
                <a:latin typeface="Aparajita" panose="020B0502040204020203" pitchFamily="18" charset="0"/>
                <a:ea typeface="+mj-ea"/>
                <a:cs typeface="Aparajita" panose="020B0502040204020203" pitchFamily="18" charset="0"/>
              </a:rPr>
              <a:t> for being a part of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i="1" kern="1200" dirty="0">
                <a:solidFill>
                  <a:srgbClr val="002060"/>
                </a:solidFill>
                <a:latin typeface="Aparajita" panose="020B0502040204020203" pitchFamily="18" charset="0"/>
                <a:ea typeface="+mj-ea"/>
                <a:cs typeface="Aparajita" panose="020B0502040204020203" pitchFamily="18" charset="0"/>
              </a:rPr>
              <a:t> the Alternate Dispute Resolution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i="1" kern="1200" dirty="0">
                <a:solidFill>
                  <a:srgbClr val="002060"/>
                </a:solidFill>
                <a:latin typeface="Aparajita" panose="020B0502040204020203" pitchFamily="18" charset="0"/>
                <a:ea typeface="+mj-ea"/>
                <a:cs typeface="Aparajita" panose="020B0502040204020203" pitchFamily="18" charset="0"/>
              </a:rPr>
              <a:t> Webinar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F060CB-D427-48DB-897B-3DA3AF27DC9C}"/>
              </a:ext>
            </a:extLst>
          </p:cNvPr>
          <p:cNvSpPr txBox="1"/>
          <p:nvPr/>
        </p:nvSpPr>
        <p:spPr>
          <a:xfrm>
            <a:off x="1003716" y="2379125"/>
            <a:ext cx="4765949" cy="15915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Your PSAC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Northern Saskatchewan Team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3600" b="1" dirty="0">
                <a:solidFill>
                  <a:srgbClr val="002060"/>
                </a:solidFill>
              </a:rPr>
              <a:t>Louise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3600" b="1" dirty="0">
                <a:solidFill>
                  <a:srgbClr val="C00000"/>
                </a:solidFill>
              </a:rPr>
              <a:t>Jacque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3600" b="1" dirty="0">
                <a:solidFill>
                  <a:srgbClr val="002060"/>
                </a:solidFill>
              </a:rPr>
              <a:t>Jesse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3600" b="1" dirty="0">
                <a:solidFill>
                  <a:srgbClr val="002060"/>
                </a:solidFill>
              </a:rPr>
              <a:t>Karoline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4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Graphic 8" descr="Smiling Face with No Fill">
            <a:extLst>
              <a:ext uri="{FF2B5EF4-FFF2-40B4-BE49-F238E27FC236}">
                <a16:creationId xmlns:a16="http://schemas.microsoft.com/office/drawing/2014/main" id="{9BC8C732-6B1D-4638-8169-1AE0D46A7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08392" y="1819656"/>
            <a:ext cx="4142232" cy="41422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85A864F-4775-42D3-A94B-EFE4E06473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908779" y="6092920"/>
            <a:ext cx="4485040" cy="648438"/>
          </a:xfrm>
          <a:prstGeom prst="rect">
            <a:avLst/>
          </a:prstGeom>
        </p:spPr>
      </p:pic>
      <p:pic>
        <p:nvPicPr>
          <p:cNvPr id="18" name="image1.png">
            <a:extLst>
              <a:ext uri="{FF2B5EF4-FFF2-40B4-BE49-F238E27FC236}">
                <a16:creationId xmlns:a16="http://schemas.microsoft.com/office/drawing/2014/main" id="{298E9244-3A36-46C5-9AFE-30F6350C292F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81298" y="5359007"/>
            <a:ext cx="823977" cy="73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442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FAFFD0-364F-47C8-B96D-052A49B8A7E4}"/>
              </a:ext>
            </a:extLst>
          </p:cNvPr>
          <p:cNvSpPr txBox="1"/>
          <p:nvPr/>
        </p:nvSpPr>
        <p:spPr>
          <a:xfrm>
            <a:off x="3045368" y="2043663"/>
            <a:ext cx="6105194" cy="2031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 &amp; A</a:t>
            </a:r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0393CF47-F149-42F9-B029-E229D4D593EA}"/>
              </a:ext>
            </a:extLst>
          </p:cNvPr>
          <p:cNvSpPr/>
          <p:nvPr/>
        </p:nvSpPr>
        <p:spPr>
          <a:xfrm>
            <a:off x="2562226" y="857250"/>
            <a:ext cx="7458074" cy="4343400"/>
          </a:xfrm>
          <a:prstGeom prst="star5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Q &amp; A </a:t>
            </a:r>
            <a:endParaRPr lang="en-CA" sz="8000" b="1" dirty="0"/>
          </a:p>
        </p:txBody>
      </p:sp>
    </p:spTree>
    <p:extLst>
      <p:ext uri="{BB962C8B-B14F-4D97-AF65-F5344CB8AC3E}">
        <p14:creationId xmlns:p14="http://schemas.microsoft.com/office/powerpoint/2010/main" val="3550652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10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3550086-5A33-4599-BDD7-D1E2EF7873F7}"/>
              </a:ext>
            </a:extLst>
          </p:cNvPr>
          <p:cNvSpPr/>
          <p:nvPr/>
        </p:nvSpPr>
        <p:spPr>
          <a:xfrm>
            <a:off x="1503076" y="2845319"/>
            <a:ext cx="9833548" cy="3088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00"/>
                </a:solidFill>
              </a:rPr>
              <a:t>Have you ever wondered if there was </a:t>
            </a:r>
            <a:r>
              <a:rPr lang="en-US" sz="3200" b="1" dirty="0">
                <a:solidFill>
                  <a:srgbClr val="C00000"/>
                </a:solidFill>
              </a:rPr>
              <a:t>another way </a:t>
            </a:r>
            <a:r>
              <a:rPr lang="en-US" sz="3200" dirty="0">
                <a:solidFill>
                  <a:srgbClr val="000000"/>
                </a:solidFill>
              </a:rPr>
              <a:t>to resolve a workplace issue besides a formal grievance?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00"/>
                </a:solidFill>
              </a:rPr>
              <a:t>Learn what situations may benefit from conflict resolution, understand the steps that need to be taken and who needs to be involved for the best outcomes.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1CE45A-C32D-4348-87E5-A7AA1970EF9C}"/>
              </a:ext>
            </a:extLst>
          </p:cNvPr>
          <p:cNvSpPr/>
          <p:nvPr/>
        </p:nvSpPr>
        <p:spPr>
          <a:xfrm>
            <a:off x="1503076" y="531608"/>
            <a:ext cx="9020175" cy="1690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sz="5400" b="1" dirty="0">
                <a:solidFill>
                  <a:schemeClr val="bg1"/>
                </a:solidFill>
              </a:rPr>
              <a:t>Strategies for </a:t>
            </a:r>
          </a:p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sz="5400" b="1" dirty="0">
                <a:solidFill>
                  <a:schemeClr val="bg1"/>
                </a:solidFill>
              </a:rPr>
              <a:t>Early Conflict Resolution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383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124E6B-C68B-4016-9D3F-FE47F8E48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004" y="1720266"/>
            <a:ext cx="3669161" cy="2760098"/>
          </a:xfrm>
        </p:spPr>
        <p:txBody>
          <a:bodyPr>
            <a:normAutofit/>
          </a:bodyPr>
          <a:lstStyle/>
          <a:p>
            <a:r>
              <a:rPr lang="en-CA" sz="6000" u="sng" dirty="0">
                <a:solidFill>
                  <a:srgbClr val="FFFFFF"/>
                </a:solidFill>
              </a:rPr>
              <a:t>Objectives:</a:t>
            </a:r>
            <a:endParaRPr lang="en-CA" sz="6000" dirty="0">
              <a:solidFill>
                <a:srgbClr val="FFFFFF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983E946-7650-4306-9DBC-71B585186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365" y="887591"/>
            <a:ext cx="6512560" cy="5230634"/>
          </a:xfrm>
        </p:spPr>
        <p:txBody>
          <a:bodyPr anchor="ctr">
            <a:normAutofit/>
          </a:bodyPr>
          <a:lstStyle/>
          <a:p>
            <a:pPr lvl="0"/>
            <a:r>
              <a:rPr lang="en-CA" dirty="0">
                <a:solidFill>
                  <a:srgbClr val="000000"/>
                </a:solidFill>
              </a:rPr>
              <a:t>To understand what an Alternative Dispute Resolution Mechanism is.</a:t>
            </a:r>
          </a:p>
          <a:p>
            <a:pPr marL="0" lvl="0" indent="0">
              <a:buNone/>
            </a:pPr>
            <a:endParaRPr lang="en-CA" dirty="0">
              <a:solidFill>
                <a:srgbClr val="000000"/>
              </a:solidFill>
            </a:endParaRPr>
          </a:p>
          <a:p>
            <a:pPr lvl="0"/>
            <a:r>
              <a:rPr lang="en-CA" dirty="0">
                <a:solidFill>
                  <a:srgbClr val="000000"/>
                </a:solidFill>
              </a:rPr>
              <a:t>To understand what the process for an ADR is.</a:t>
            </a:r>
          </a:p>
          <a:p>
            <a:pPr marL="0" lvl="0" indent="0">
              <a:buNone/>
            </a:pPr>
            <a:endParaRPr lang="en-CA" dirty="0">
              <a:solidFill>
                <a:srgbClr val="000000"/>
              </a:solidFill>
            </a:endParaRPr>
          </a:p>
          <a:p>
            <a:pPr lvl="0"/>
            <a:r>
              <a:rPr lang="en-CA" dirty="0">
                <a:solidFill>
                  <a:srgbClr val="000000"/>
                </a:solidFill>
              </a:rPr>
              <a:t>To understand when it is appropriate to use an ADR. </a:t>
            </a:r>
          </a:p>
          <a:p>
            <a:pPr marL="0" lvl="0" indent="0">
              <a:buNone/>
            </a:pPr>
            <a:endParaRPr lang="en-CA" dirty="0">
              <a:solidFill>
                <a:srgbClr val="000000"/>
              </a:solidFill>
            </a:endParaRPr>
          </a:p>
          <a:p>
            <a:pPr lvl="0"/>
            <a:r>
              <a:rPr lang="en-CA" dirty="0">
                <a:solidFill>
                  <a:srgbClr val="000000"/>
                </a:solidFill>
              </a:rPr>
              <a:t>To understand what are the benefits of using an ADR.</a:t>
            </a:r>
          </a:p>
          <a:p>
            <a:endParaRPr lang="en-CA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506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A568BF7-0830-4B2B-8050-DFBBE0D2B6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484130"/>
              </p:ext>
            </p:extLst>
          </p:nvPr>
        </p:nvGraphicFramePr>
        <p:xfrm>
          <a:off x="327349" y="238923"/>
          <a:ext cx="10914162" cy="4714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9191B40B-ED40-4688-8A97-1CC6B8F211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97276" y="3245959"/>
            <a:ext cx="4250328" cy="3112757"/>
          </a:xfrm>
          <a:prstGeom prst="rect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3F01D03-C1C8-4E7B-BA4F-5C39D60DAA07}"/>
              </a:ext>
            </a:extLst>
          </p:cNvPr>
          <p:cNvSpPr txBox="1"/>
          <p:nvPr/>
        </p:nvSpPr>
        <p:spPr>
          <a:xfrm>
            <a:off x="4030630" y="4185998"/>
            <a:ext cx="37092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Mediation does not replace</a:t>
            </a:r>
          </a:p>
          <a:p>
            <a:pPr algn="ctr"/>
            <a:r>
              <a:rPr lang="en-CA" sz="2400" b="1" dirty="0"/>
              <a:t> the grievance process</a:t>
            </a:r>
          </a:p>
        </p:txBody>
      </p:sp>
      <p:sp>
        <p:nvSpPr>
          <p:cNvPr id="16" name="Teardrop 15">
            <a:extLst>
              <a:ext uri="{FF2B5EF4-FFF2-40B4-BE49-F238E27FC236}">
                <a16:creationId xmlns:a16="http://schemas.microsoft.com/office/drawing/2014/main" id="{A0A26007-E650-4C56-A237-9FB6B90F6792}"/>
              </a:ext>
            </a:extLst>
          </p:cNvPr>
          <p:cNvSpPr/>
          <p:nvPr/>
        </p:nvSpPr>
        <p:spPr>
          <a:xfrm rot="12577573">
            <a:off x="8819287" y="3497257"/>
            <a:ext cx="1730477" cy="1932669"/>
          </a:xfrm>
          <a:prstGeom prst="teardrop">
            <a:avLst>
              <a:gd name="adj" fmla="val 1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505695"/>
              <a:satOff val="-11613"/>
              <a:lumOff val="-7843"/>
              <a:alphaOff val="0"/>
            </a:schemeClr>
          </a:fillRef>
          <a:effectRef idx="0">
            <a:schemeClr val="accent5">
              <a:hueOff val="-4505695"/>
              <a:satOff val="-11613"/>
              <a:lumOff val="-7843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DB0004-5F1D-430C-A2D8-FA0476BF275A}"/>
              </a:ext>
            </a:extLst>
          </p:cNvPr>
          <p:cNvSpPr txBox="1"/>
          <p:nvPr/>
        </p:nvSpPr>
        <p:spPr>
          <a:xfrm>
            <a:off x="9172173" y="4278925"/>
            <a:ext cx="1116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However</a:t>
            </a:r>
          </a:p>
        </p:txBody>
      </p:sp>
    </p:spTree>
    <p:extLst>
      <p:ext uri="{BB962C8B-B14F-4D97-AF65-F5344CB8AC3E}">
        <p14:creationId xmlns:p14="http://schemas.microsoft.com/office/powerpoint/2010/main" val="3928554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2ABA45-61B0-4371-8AF5-7038D69E09F1}"/>
              </a:ext>
            </a:extLst>
          </p:cNvPr>
          <p:cNvSpPr/>
          <p:nvPr/>
        </p:nvSpPr>
        <p:spPr>
          <a:xfrm>
            <a:off x="2909887" y="2151727"/>
            <a:ext cx="6372225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</a:t>
            </a:r>
          </a:p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QUESTIONS</a:t>
            </a:r>
            <a:endParaRPr lang="en-US" sz="8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6400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51D330-101F-4A5A-8E75-6389A5445EBB}"/>
              </a:ext>
            </a:extLst>
          </p:cNvPr>
          <p:cNvSpPr/>
          <p:nvPr/>
        </p:nvSpPr>
        <p:spPr>
          <a:xfrm>
            <a:off x="958506" y="800392"/>
            <a:ext cx="10264697" cy="1212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4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Basic Tenants of ADR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09607F-B1F6-43FB-AC0E-114F7BD15F80}"/>
              </a:ext>
            </a:extLst>
          </p:cNvPr>
          <p:cNvSpPr/>
          <p:nvPr/>
        </p:nvSpPr>
        <p:spPr>
          <a:xfrm>
            <a:off x="1367624" y="2490436"/>
            <a:ext cx="9708995" cy="35671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2800" u="sng" dirty="0"/>
              <a:t>Who is involved:</a:t>
            </a:r>
            <a:r>
              <a:rPr lang="en-US" sz="2800" dirty="0"/>
              <a:t> Individuals who are involved in a dispute.  The entire process is voluntary - no party can be coerced into entering, continuing or returning to mediation.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2800" dirty="0"/>
              <a:t> 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2800" u="sng" dirty="0"/>
              <a:t>What:</a:t>
            </a:r>
            <a:r>
              <a:rPr lang="en-US" sz="2800" dirty="0"/>
              <a:t> facilitation of communication between the parties involved in a dispute to work constructively with them, in a flexible and creative way, to assist them in reaching a resolution.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2800" dirty="0"/>
              <a:t> 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2800" u="sng" dirty="0"/>
              <a:t>Where:</a:t>
            </a:r>
            <a:r>
              <a:rPr lang="en-US" sz="2800" dirty="0"/>
              <a:t>  As determined by the two parties</a:t>
            </a:r>
          </a:p>
        </p:txBody>
      </p:sp>
    </p:spTree>
    <p:extLst>
      <p:ext uri="{BB962C8B-B14F-4D97-AF65-F5344CB8AC3E}">
        <p14:creationId xmlns:p14="http://schemas.microsoft.com/office/powerpoint/2010/main" val="3717707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493804-4C60-425C-B47E-C079F6C0E2E5}"/>
              </a:ext>
            </a:extLst>
          </p:cNvPr>
          <p:cNvSpPr/>
          <p:nvPr/>
        </p:nvSpPr>
        <p:spPr>
          <a:xfrm>
            <a:off x="1367624" y="2447926"/>
            <a:ext cx="9708995" cy="3952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endParaRPr lang="en-US" sz="2300" u="sng" dirty="0"/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2400" u="sng" dirty="0"/>
              <a:t>When:</a:t>
            </a:r>
            <a:r>
              <a:rPr lang="en-US" sz="2400" dirty="0"/>
              <a:t>  Mediation can be used at any stage of the grievance process.  Use of mediation never prevents a party from using the grievance procedure (or another formal process where one exists) should mediation fail.  </a:t>
            </a:r>
            <a:r>
              <a:rPr lang="en-US" sz="2400" b="1" dirty="0"/>
              <a:t>A participant may switch between mediation and a formal process at any time.   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2400" dirty="0"/>
              <a:t> 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2400" u="sng" dirty="0"/>
              <a:t>Why:</a:t>
            </a:r>
            <a:r>
              <a:rPr lang="en-US" sz="2400" dirty="0"/>
              <a:t>  The purpose is to reach a mutually satisfactory resolution to a dispute that is sustainable.  In the process, the mediator </a:t>
            </a:r>
            <a:r>
              <a:rPr lang="en-US" sz="2400" b="1" dirty="0"/>
              <a:t>helps the parties realistically evaluate </a:t>
            </a:r>
            <a:r>
              <a:rPr lang="en-US" sz="2400" dirty="0"/>
              <a:t>alternatives for settlement.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2400" u="sng" dirty="0"/>
              <a:t>How:</a:t>
            </a:r>
            <a:r>
              <a:rPr lang="en-US" sz="2400" dirty="0"/>
              <a:t>  The purpose of mediation is not to determine who is right or wrong.  A mediator helps shift the focus from one of blame to a creative exchange between the parties.  </a:t>
            </a:r>
            <a:r>
              <a:rPr lang="en-US" sz="2400" b="1" dirty="0">
                <a:solidFill>
                  <a:srgbClr val="002060"/>
                </a:solidFill>
              </a:rPr>
              <a:t>The mediator also helps the parties shift the focus from the past to the future.</a:t>
            </a:r>
            <a:endParaRPr lang="en-CA" sz="24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endParaRPr lang="en-US" sz="2800" dirty="0"/>
          </a:p>
          <a:p>
            <a:pPr>
              <a:lnSpc>
                <a:spcPct val="90000"/>
              </a:lnSpc>
              <a:spcAft>
                <a:spcPts val="8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2784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B83C82-30AD-4DF2-A9AD-CE1547FDED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572A33-DDDD-4E0E-8F9A-8E403FF4F85E}"/>
              </a:ext>
            </a:extLst>
          </p:cNvPr>
          <p:cNvSpPr/>
          <p:nvPr/>
        </p:nvSpPr>
        <p:spPr>
          <a:xfrm>
            <a:off x="3315031" y="1533789"/>
            <a:ext cx="5561938" cy="25135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Sherrill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Robinson Wilson 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30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2ABA45-61B0-4371-8AF5-7038D69E09F1}"/>
              </a:ext>
            </a:extLst>
          </p:cNvPr>
          <p:cNvSpPr/>
          <p:nvPr/>
        </p:nvSpPr>
        <p:spPr>
          <a:xfrm>
            <a:off x="2909887" y="2151727"/>
            <a:ext cx="6372225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</a:t>
            </a:r>
          </a:p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QUESTIONS</a:t>
            </a:r>
            <a:endParaRPr lang="en-US" sz="8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0940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80F3FF5064CF4BAA20E351D538562E" ma:contentTypeVersion="13" ma:contentTypeDescription="Create a new document." ma:contentTypeScope="" ma:versionID="edae5a91ae2cd56e4b6fd53b4a5eb66d">
  <xsd:schema xmlns:xsd="http://www.w3.org/2001/XMLSchema" xmlns:xs="http://www.w3.org/2001/XMLSchema" xmlns:p="http://schemas.microsoft.com/office/2006/metadata/properties" xmlns:ns3="7bb8578e-16d9-40b3-81cd-f326fcee8c31" xmlns:ns4="df52a192-2b9c-4153-8c6e-33ab601cd806" targetNamespace="http://schemas.microsoft.com/office/2006/metadata/properties" ma:root="true" ma:fieldsID="705303dcea24f052105645728af349ec" ns3:_="" ns4:_="">
    <xsd:import namespace="7bb8578e-16d9-40b3-81cd-f326fcee8c31"/>
    <xsd:import namespace="df52a192-2b9c-4153-8c6e-33ab601cd8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b8578e-16d9-40b3-81cd-f326fcee8c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52a192-2b9c-4153-8c6e-33ab601cd80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FFECE4-B967-4D81-85E2-E6FC38F1BB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b8578e-16d9-40b3-81cd-f326fcee8c31"/>
    <ds:schemaRef ds:uri="df52a192-2b9c-4153-8c6e-33ab601cd8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0C7D16-7788-46B2-A8E7-1B29AA5C04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A4A61C-CD50-41A3-AD27-1DDAD8791059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df52a192-2b9c-4153-8c6e-33ab601cd806"/>
    <ds:schemaRef ds:uri="7bb8578e-16d9-40b3-81cd-f326fcee8c3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631</Words>
  <Application>Microsoft Office PowerPoint</Application>
  <PresentationFormat>Widescreen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Aparajita</vt:lpstr>
      <vt:lpstr>Arial</vt:lpstr>
      <vt:lpstr>Calibri</vt:lpstr>
      <vt:lpstr>Calibri Light</vt:lpstr>
      <vt:lpstr>Helvetica</vt:lpstr>
      <vt:lpstr>Office Theme</vt:lpstr>
      <vt:lpstr> Alternative Dispute Resolution Mechanisms  Webinar </vt:lpstr>
      <vt:lpstr>PowerPoint Presentation</vt:lpstr>
      <vt:lpstr>Objectives: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PAM SIHOTA JACKIE OSWALD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Alternative Dispute Resolution Mechanisms  Webinar </dc:title>
  <dc:creator>Karoline Klug</dc:creator>
  <cp:lastModifiedBy>Karoline Klug</cp:lastModifiedBy>
  <cp:revision>1</cp:revision>
  <dcterms:created xsi:type="dcterms:W3CDTF">2020-06-19T17:03:36Z</dcterms:created>
  <dcterms:modified xsi:type="dcterms:W3CDTF">2020-06-24T16:38:18Z</dcterms:modified>
</cp:coreProperties>
</file>