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38"/>
  </p:notesMasterIdLst>
  <p:sldIdLst>
    <p:sldId id="256" r:id="rId5"/>
    <p:sldId id="291" r:id="rId6"/>
    <p:sldId id="292" r:id="rId7"/>
    <p:sldId id="293" r:id="rId8"/>
    <p:sldId id="294" r:id="rId9"/>
    <p:sldId id="295" r:id="rId10"/>
    <p:sldId id="262" r:id="rId11"/>
    <p:sldId id="258" r:id="rId12"/>
    <p:sldId id="272" r:id="rId13"/>
    <p:sldId id="312" r:id="rId14"/>
    <p:sldId id="273" r:id="rId15"/>
    <p:sldId id="287" r:id="rId16"/>
    <p:sldId id="275" r:id="rId17"/>
    <p:sldId id="299" r:id="rId18"/>
    <p:sldId id="307" r:id="rId19"/>
    <p:sldId id="304" r:id="rId20"/>
    <p:sldId id="311" r:id="rId21"/>
    <p:sldId id="288" r:id="rId22"/>
    <p:sldId id="300" r:id="rId23"/>
    <p:sldId id="301" r:id="rId24"/>
    <p:sldId id="302" r:id="rId25"/>
    <p:sldId id="289" r:id="rId26"/>
    <p:sldId id="308" r:id="rId27"/>
    <p:sldId id="303" r:id="rId28"/>
    <p:sldId id="309" r:id="rId29"/>
    <p:sldId id="313" r:id="rId30"/>
    <p:sldId id="266" r:id="rId31"/>
    <p:sldId id="314" r:id="rId32"/>
    <p:sldId id="310" r:id="rId33"/>
    <p:sldId id="270" r:id="rId34"/>
    <p:sldId id="305" r:id="rId35"/>
    <p:sldId id="315" r:id="rId36"/>
    <p:sldId id="31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BC3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762939-7D3A-4450-B84C-48C1520C35BF}" v="257" dt="2018-11-13T16:49:22.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11" autoAdjust="0"/>
  </p:normalViewPr>
  <p:slideViewPr>
    <p:cSldViewPr>
      <p:cViewPr varScale="1">
        <p:scale>
          <a:sx n="75" d="100"/>
          <a:sy n="75" d="100"/>
        </p:scale>
        <p:origin x="702"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602CEA-5735-4278-860C-4DA0B917A327}" type="doc">
      <dgm:prSet loTypeId="urn:microsoft.com/office/officeart/2005/8/layout/orgChart1" loCatId="hierarchy" qsTypeId="urn:microsoft.com/office/officeart/2005/8/quickstyle/simple5" qsCatId="simple" csTypeId="urn:microsoft.com/office/officeart/2005/8/colors/colorful2" csCatId="colorful" phldr="1"/>
      <dgm:spPr/>
      <dgm:t>
        <a:bodyPr/>
        <a:lstStyle/>
        <a:p>
          <a:endParaRPr lang="en-US"/>
        </a:p>
      </dgm:t>
    </dgm:pt>
    <dgm:pt modelId="{00CEC53B-03EF-4B30-9DF5-362C2B27AD8E}">
      <dgm:prSet/>
      <dgm:spPr/>
      <dgm:t>
        <a:bodyPr/>
        <a:lstStyle/>
        <a:p>
          <a:r>
            <a:rPr lang="en-US" dirty="0"/>
            <a:t>Anxiety</a:t>
          </a:r>
        </a:p>
      </dgm:t>
    </dgm:pt>
    <dgm:pt modelId="{D7524CCC-AC67-4AF4-B7EE-A808E80B4997}" type="parTrans" cxnId="{A2A16006-B6F2-4633-B7D8-D0972D90CE96}">
      <dgm:prSet/>
      <dgm:spPr/>
      <dgm:t>
        <a:bodyPr/>
        <a:lstStyle/>
        <a:p>
          <a:endParaRPr lang="en-US"/>
        </a:p>
      </dgm:t>
    </dgm:pt>
    <dgm:pt modelId="{0B8D9B35-0088-4F22-84FA-A5E5DA5EE21E}" type="sibTrans" cxnId="{A2A16006-B6F2-4633-B7D8-D0972D90CE96}">
      <dgm:prSet/>
      <dgm:spPr/>
      <dgm:t>
        <a:bodyPr/>
        <a:lstStyle/>
        <a:p>
          <a:endParaRPr lang="en-US"/>
        </a:p>
      </dgm:t>
    </dgm:pt>
    <dgm:pt modelId="{1513734D-C835-445C-B5D2-A2716A7C9D70}">
      <dgm:prSet/>
      <dgm:spPr/>
      <dgm:t>
        <a:bodyPr/>
        <a:lstStyle/>
        <a:p>
          <a:r>
            <a:rPr lang="en-US" dirty="0"/>
            <a:t>Mood Disorders </a:t>
          </a:r>
        </a:p>
      </dgm:t>
    </dgm:pt>
    <dgm:pt modelId="{BB72F56D-D1A0-444C-A10B-E17717368AD7}" type="parTrans" cxnId="{CA592983-2EF2-4733-8552-C965E957F0A6}">
      <dgm:prSet/>
      <dgm:spPr/>
      <dgm:t>
        <a:bodyPr/>
        <a:lstStyle/>
        <a:p>
          <a:endParaRPr lang="en-US"/>
        </a:p>
      </dgm:t>
    </dgm:pt>
    <dgm:pt modelId="{6EB648A0-CD2A-45C9-8BA9-DC04172825E7}" type="sibTrans" cxnId="{CA592983-2EF2-4733-8552-C965E957F0A6}">
      <dgm:prSet/>
      <dgm:spPr/>
      <dgm:t>
        <a:bodyPr/>
        <a:lstStyle/>
        <a:p>
          <a:endParaRPr lang="en-US"/>
        </a:p>
      </dgm:t>
    </dgm:pt>
    <dgm:pt modelId="{62DB3852-4667-4519-A082-037F8667B552}">
      <dgm:prSet/>
      <dgm:spPr/>
      <dgm:t>
        <a:bodyPr/>
        <a:lstStyle/>
        <a:p>
          <a:r>
            <a:rPr lang="en-US" dirty="0"/>
            <a:t>Substance Use </a:t>
          </a:r>
        </a:p>
      </dgm:t>
    </dgm:pt>
    <dgm:pt modelId="{9A2043BC-D176-4852-BF9B-0A150F11F50A}" type="parTrans" cxnId="{84A4F400-358C-48EA-ABE9-AB4745A324A2}">
      <dgm:prSet/>
      <dgm:spPr/>
      <dgm:t>
        <a:bodyPr/>
        <a:lstStyle/>
        <a:p>
          <a:endParaRPr lang="en-US"/>
        </a:p>
      </dgm:t>
    </dgm:pt>
    <dgm:pt modelId="{9894F385-4AD5-4BF1-9875-34035EC2E5F4}" type="sibTrans" cxnId="{84A4F400-358C-48EA-ABE9-AB4745A324A2}">
      <dgm:prSet/>
      <dgm:spPr/>
      <dgm:t>
        <a:bodyPr/>
        <a:lstStyle/>
        <a:p>
          <a:endParaRPr lang="en-US"/>
        </a:p>
      </dgm:t>
    </dgm:pt>
    <dgm:pt modelId="{2CC369E4-67B1-4F7F-94CC-D01E9C1FA601}">
      <dgm:prSet/>
      <dgm:spPr/>
      <dgm:t>
        <a:bodyPr/>
        <a:lstStyle/>
        <a:p>
          <a:r>
            <a:rPr lang="en-US" dirty="0"/>
            <a:t>Psychosis </a:t>
          </a:r>
        </a:p>
      </dgm:t>
    </dgm:pt>
    <dgm:pt modelId="{B82522EC-2E62-404C-9A1D-6018302B1743}" type="parTrans" cxnId="{308C78F4-E64D-4003-9789-14439EDE5D03}">
      <dgm:prSet/>
      <dgm:spPr/>
      <dgm:t>
        <a:bodyPr/>
        <a:lstStyle/>
        <a:p>
          <a:endParaRPr lang="en-US"/>
        </a:p>
      </dgm:t>
    </dgm:pt>
    <dgm:pt modelId="{4A4225B8-2BAD-4B06-A8C5-11AD5C0C9121}" type="sibTrans" cxnId="{308C78F4-E64D-4003-9789-14439EDE5D03}">
      <dgm:prSet/>
      <dgm:spPr/>
      <dgm:t>
        <a:bodyPr/>
        <a:lstStyle/>
        <a:p>
          <a:endParaRPr lang="en-US"/>
        </a:p>
      </dgm:t>
    </dgm:pt>
    <dgm:pt modelId="{292ABCA8-21DF-4EF4-BDD5-A9D691E9111B}" type="pres">
      <dgm:prSet presAssocID="{04602CEA-5735-4278-860C-4DA0B917A327}" presName="hierChild1" presStyleCnt="0">
        <dgm:presLayoutVars>
          <dgm:orgChart val="1"/>
          <dgm:chPref val="1"/>
          <dgm:dir/>
          <dgm:animOne val="branch"/>
          <dgm:animLvl val="lvl"/>
          <dgm:resizeHandles/>
        </dgm:presLayoutVars>
      </dgm:prSet>
      <dgm:spPr/>
    </dgm:pt>
    <dgm:pt modelId="{6FAC9A47-2BA9-4476-9D81-E7033C786A1C}" type="pres">
      <dgm:prSet presAssocID="{00CEC53B-03EF-4B30-9DF5-362C2B27AD8E}" presName="hierRoot1" presStyleCnt="0">
        <dgm:presLayoutVars>
          <dgm:hierBranch val="init"/>
        </dgm:presLayoutVars>
      </dgm:prSet>
      <dgm:spPr/>
    </dgm:pt>
    <dgm:pt modelId="{FB4FD862-1FD6-4076-82CA-A2191A32C03F}" type="pres">
      <dgm:prSet presAssocID="{00CEC53B-03EF-4B30-9DF5-362C2B27AD8E}" presName="rootComposite1" presStyleCnt="0"/>
      <dgm:spPr/>
    </dgm:pt>
    <dgm:pt modelId="{991B9951-29DD-4A23-BA85-CA7AF393EB36}" type="pres">
      <dgm:prSet presAssocID="{00CEC53B-03EF-4B30-9DF5-362C2B27AD8E}" presName="rootText1" presStyleLbl="node0" presStyleIdx="0" presStyleCnt="4">
        <dgm:presLayoutVars>
          <dgm:chPref val="3"/>
        </dgm:presLayoutVars>
      </dgm:prSet>
      <dgm:spPr/>
    </dgm:pt>
    <dgm:pt modelId="{A26341B8-751E-41CB-ADFA-D028B14C0B54}" type="pres">
      <dgm:prSet presAssocID="{00CEC53B-03EF-4B30-9DF5-362C2B27AD8E}" presName="rootConnector1" presStyleLbl="node1" presStyleIdx="0" presStyleCnt="0"/>
      <dgm:spPr/>
    </dgm:pt>
    <dgm:pt modelId="{56DA2E44-5672-4936-A9B1-4D26FFCA1CE6}" type="pres">
      <dgm:prSet presAssocID="{00CEC53B-03EF-4B30-9DF5-362C2B27AD8E}" presName="hierChild2" presStyleCnt="0"/>
      <dgm:spPr/>
    </dgm:pt>
    <dgm:pt modelId="{7FAFA22D-4EF4-49D1-9F03-0A0C478F0CFC}" type="pres">
      <dgm:prSet presAssocID="{00CEC53B-03EF-4B30-9DF5-362C2B27AD8E}" presName="hierChild3" presStyleCnt="0"/>
      <dgm:spPr/>
    </dgm:pt>
    <dgm:pt modelId="{7AB38718-CF21-4733-98B6-D3094B7FB946}" type="pres">
      <dgm:prSet presAssocID="{1513734D-C835-445C-B5D2-A2716A7C9D70}" presName="hierRoot1" presStyleCnt="0">
        <dgm:presLayoutVars>
          <dgm:hierBranch val="init"/>
        </dgm:presLayoutVars>
      </dgm:prSet>
      <dgm:spPr/>
    </dgm:pt>
    <dgm:pt modelId="{97BD3D24-6B44-4BA3-96C8-5B19C07DCD9D}" type="pres">
      <dgm:prSet presAssocID="{1513734D-C835-445C-B5D2-A2716A7C9D70}" presName="rootComposite1" presStyleCnt="0"/>
      <dgm:spPr/>
    </dgm:pt>
    <dgm:pt modelId="{DA1090C4-0B58-4A79-B13E-5B34F3BD8231}" type="pres">
      <dgm:prSet presAssocID="{1513734D-C835-445C-B5D2-A2716A7C9D70}" presName="rootText1" presStyleLbl="node0" presStyleIdx="1" presStyleCnt="4">
        <dgm:presLayoutVars>
          <dgm:chPref val="3"/>
        </dgm:presLayoutVars>
      </dgm:prSet>
      <dgm:spPr/>
    </dgm:pt>
    <dgm:pt modelId="{EF3B3FE5-F519-4813-B3ED-B5336909EB1B}" type="pres">
      <dgm:prSet presAssocID="{1513734D-C835-445C-B5D2-A2716A7C9D70}" presName="rootConnector1" presStyleLbl="node1" presStyleIdx="0" presStyleCnt="0"/>
      <dgm:spPr/>
    </dgm:pt>
    <dgm:pt modelId="{ED09C227-0A54-494A-971F-B0AA58EEABDE}" type="pres">
      <dgm:prSet presAssocID="{1513734D-C835-445C-B5D2-A2716A7C9D70}" presName="hierChild2" presStyleCnt="0"/>
      <dgm:spPr/>
    </dgm:pt>
    <dgm:pt modelId="{1848AD8E-618F-4D00-970F-9E5EB80D3922}" type="pres">
      <dgm:prSet presAssocID="{1513734D-C835-445C-B5D2-A2716A7C9D70}" presName="hierChild3" presStyleCnt="0"/>
      <dgm:spPr/>
    </dgm:pt>
    <dgm:pt modelId="{6ACE48AC-9340-4B07-9D63-CCF6F71975A2}" type="pres">
      <dgm:prSet presAssocID="{62DB3852-4667-4519-A082-037F8667B552}" presName="hierRoot1" presStyleCnt="0">
        <dgm:presLayoutVars>
          <dgm:hierBranch val="init"/>
        </dgm:presLayoutVars>
      </dgm:prSet>
      <dgm:spPr/>
    </dgm:pt>
    <dgm:pt modelId="{7D275E36-46F8-47AA-85EA-AB1FB4445504}" type="pres">
      <dgm:prSet presAssocID="{62DB3852-4667-4519-A082-037F8667B552}" presName="rootComposite1" presStyleCnt="0"/>
      <dgm:spPr/>
    </dgm:pt>
    <dgm:pt modelId="{FEC7770D-116F-40F3-B12D-4C2B776E4DA4}" type="pres">
      <dgm:prSet presAssocID="{62DB3852-4667-4519-A082-037F8667B552}" presName="rootText1" presStyleLbl="node0" presStyleIdx="2" presStyleCnt="4">
        <dgm:presLayoutVars>
          <dgm:chPref val="3"/>
        </dgm:presLayoutVars>
      </dgm:prSet>
      <dgm:spPr/>
    </dgm:pt>
    <dgm:pt modelId="{6BA279AD-3B61-45B7-B7D4-7311C16BD1CB}" type="pres">
      <dgm:prSet presAssocID="{62DB3852-4667-4519-A082-037F8667B552}" presName="rootConnector1" presStyleLbl="node1" presStyleIdx="0" presStyleCnt="0"/>
      <dgm:spPr/>
    </dgm:pt>
    <dgm:pt modelId="{76BDC87D-5195-44A6-9DB3-39C2CFEAF638}" type="pres">
      <dgm:prSet presAssocID="{62DB3852-4667-4519-A082-037F8667B552}" presName="hierChild2" presStyleCnt="0"/>
      <dgm:spPr/>
    </dgm:pt>
    <dgm:pt modelId="{D4F1B0F5-D229-4AF9-AFA6-49E214DD73DE}" type="pres">
      <dgm:prSet presAssocID="{62DB3852-4667-4519-A082-037F8667B552}" presName="hierChild3" presStyleCnt="0"/>
      <dgm:spPr/>
    </dgm:pt>
    <dgm:pt modelId="{C2626F63-19E8-49C4-8EA6-2D995707008D}" type="pres">
      <dgm:prSet presAssocID="{2CC369E4-67B1-4F7F-94CC-D01E9C1FA601}" presName="hierRoot1" presStyleCnt="0">
        <dgm:presLayoutVars>
          <dgm:hierBranch val="init"/>
        </dgm:presLayoutVars>
      </dgm:prSet>
      <dgm:spPr/>
    </dgm:pt>
    <dgm:pt modelId="{90E6A8EC-66E8-45F3-94A6-A8F1B8F4B638}" type="pres">
      <dgm:prSet presAssocID="{2CC369E4-67B1-4F7F-94CC-D01E9C1FA601}" presName="rootComposite1" presStyleCnt="0"/>
      <dgm:spPr/>
    </dgm:pt>
    <dgm:pt modelId="{1BDD4F57-76F7-4AEC-8D04-944CBD2927F4}" type="pres">
      <dgm:prSet presAssocID="{2CC369E4-67B1-4F7F-94CC-D01E9C1FA601}" presName="rootText1" presStyleLbl="node0" presStyleIdx="3" presStyleCnt="4">
        <dgm:presLayoutVars>
          <dgm:chPref val="3"/>
        </dgm:presLayoutVars>
      </dgm:prSet>
      <dgm:spPr/>
    </dgm:pt>
    <dgm:pt modelId="{AF9A90DF-16AB-414A-ACB0-3C9F7C992EFD}" type="pres">
      <dgm:prSet presAssocID="{2CC369E4-67B1-4F7F-94CC-D01E9C1FA601}" presName="rootConnector1" presStyleLbl="node1" presStyleIdx="0" presStyleCnt="0"/>
      <dgm:spPr/>
    </dgm:pt>
    <dgm:pt modelId="{585125FE-6254-470A-AE3B-5A6F3BFD8B14}" type="pres">
      <dgm:prSet presAssocID="{2CC369E4-67B1-4F7F-94CC-D01E9C1FA601}" presName="hierChild2" presStyleCnt="0"/>
      <dgm:spPr/>
    </dgm:pt>
    <dgm:pt modelId="{90FD7487-A2BB-425A-AE94-3C9991211303}" type="pres">
      <dgm:prSet presAssocID="{2CC369E4-67B1-4F7F-94CC-D01E9C1FA601}" presName="hierChild3" presStyleCnt="0"/>
      <dgm:spPr/>
    </dgm:pt>
  </dgm:ptLst>
  <dgm:cxnLst>
    <dgm:cxn modelId="{84A4F400-358C-48EA-ABE9-AB4745A324A2}" srcId="{04602CEA-5735-4278-860C-4DA0B917A327}" destId="{62DB3852-4667-4519-A082-037F8667B552}" srcOrd="2" destOrd="0" parTransId="{9A2043BC-D176-4852-BF9B-0A150F11F50A}" sibTransId="{9894F385-4AD5-4BF1-9875-34035EC2E5F4}"/>
    <dgm:cxn modelId="{A2A16006-B6F2-4633-B7D8-D0972D90CE96}" srcId="{04602CEA-5735-4278-860C-4DA0B917A327}" destId="{00CEC53B-03EF-4B30-9DF5-362C2B27AD8E}" srcOrd="0" destOrd="0" parTransId="{D7524CCC-AC67-4AF4-B7EE-A808E80B4997}" sibTransId="{0B8D9B35-0088-4F22-84FA-A5E5DA5EE21E}"/>
    <dgm:cxn modelId="{8B24F40F-2389-43EB-BBB9-74EC20D39142}" type="presOf" srcId="{2CC369E4-67B1-4F7F-94CC-D01E9C1FA601}" destId="{1BDD4F57-76F7-4AEC-8D04-944CBD2927F4}" srcOrd="0" destOrd="0" presId="urn:microsoft.com/office/officeart/2005/8/layout/orgChart1"/>
    <dgm:cxn modelId="{D7EC452C-C66C-4D78-B8D6-1B421B88C688}" type="presOf" srcId="{00CEC53B-03EF-4B30-9DF5-362C2B27AD8E}" destId="{A26341B8-751E-41CB-ADFA-D028B14C0B54}" srcOrd="1" destOrd="0" presId="urn:microsoft.com/office/officeart/2005/8/layout/orgChart1"/>
    <dgm:cxn modelId="{938DBF3F-A6AF-4548-B3B0-BBE5A4BB1591}" type="presOf" srcId="{1513734D-C835-445C-B5D2-A2716A7C9D70}" destId="{EF3B3FE5-F519-4813-B3ED-B5336909EB1B}" srcOrd="1" destOrd="0" presId="urn:microsoft.com/office/officeart/2005/8/layout/orgChart1"/>
    <dgm:cxn modelId="{E275D967-94C2-450C-87A6-81B0DBE84D18}" type="presOf" srcId="{1513734D-C835-445C-B5D2-A2716A7C9D70}" destId="{DA1090C4-0B58-4A79-B13E-5B34F3BD8231}" srcOrd="0" destOrd="0" presId="urn:microsoft.com/office/officeart/2005/8/layout/orgChart1"/>
    <dgm:cxn modelId="{77BB0280-975A-4772-8311-4739C44D8F87}" type="presOf" srcId="{04602CEA-5735-4278-860C-4DA0B917A327}" destId="{292ABCA8-21DF-4EF4-BDD5-A9D691E9111B}" srcOrd="0" destOrd="0" presId="urn:microsoft.com/office/officeart/2005/8/layout/orgChart1"/>
    <dgm:cxn modelId="{CA592983-2EF2-4733-8552-C965E957F0A6}" srcId="{04602CEA-5735-4278-860C-4DA0B917A327}" destId="{1513734D-C835-445C-B5D2-A2716A7C9D70}" srcOrd="1" destOrd="0" parTransId="{BB72F56D-D1A0-444C-A10B-E17717368AD7}" sibTransId="{6EB648A0-CD2A-45C9-8BA9-DC04172825E7}"/>
    <dgm:cxn modelId="{9DB32F87-1297-4DB2-9662-F24AFF85173B}" type="presOf" srcId="{2CC369E4-67B1-4F7F-94CC-D01E9C1FA601}" destId="{AF9A90DF-16AB-414A-ACB0-3C9F7C992EFD}" srcOrd="1" destOrd="0" presId="urn:microsoft.com/office/officeart/2005/8/layout/orgChart1"/>
    <dgm:cxn modelId="{BDC265AF-A0E0-4F6E-9FFD-4C2E60872E15}" type="presOf" srcId="{62DB3852-4667-4519-A082-037F8667B552}" destId="{FEC7770D-116F-40F3-B12D-4C2B776E4DA4}" srcOrd="0" destOrd="0" presId="urn:microsoft.com/office/officeart/2005/8/layout/orgChart1"/>
    <dgm:cxn modelId="{81838FD3-E48E-47B5-9F4F-4904454B0ACC}" type="presOf" srcId="{62DB3852-4667-4519-A082-037F8667B552}" destId="{6BA279AD-3B61-45B7-B7D4-7311C16BD1CB}" srcOrd="1" destOrd="0" presId="urn:microsoft.com/office/officeart/2005/8/layout/orgChart1"/>
    <dgm:cxn modelId="{308C78F4-E64D-4003-9789-14439EDE5D03}" srcId="{04602CEA-5735-4278-860C-4DA0B917A327}" destId="{2CC369E4-67B1-4F7F-94CC-D01E9C1FA601}" srcOrd="3" destOrd="0" parTransId="{B82522EC-2E62-404C-9A1D-6018302B1743}" sibTransId="{4A4225B8-2BAD-4B06-A8C5-11AD5C0C9121}"/>
    <dgm:cxn modelId="{D5E57FFC-A75A-480F-A280-1B4283045124}" type="presOf" srcId="{00CEC53B-03EF-4B30-9DF5-362C2B27AD8E}" destId="{991B9951-29DD-4A23-BA85-CA7AF393EB36}" srcOrd="0" destOrd="0" presId="urn:microsoft.com/office/officeart/2005/8/layout/orgChart1"/>
    <dgm:cxn modelId="{1238FF06-C56F-4586-85B9-BABC2F2D012A}" type="presParOf" srcId="{292ABCA8-21DF-4EF4-BDD5-A9D691E9111B}" destId="{6FAC9A47-2BA9-4476-9D81-E7033C786A1C}" srcOrd="0" destOrd="0" presId="urn:microsoft.com/office/officeart/2005/8/layout/orgChart1"/>
    <dgm:cxn modelId="{1917A80F-0A69-4491-8153-17FADABDC5AB}" type="presParOf" srcId="{6FAC9A47-2BA9-4476-9D81-E7033C786A1C}" destId="{FB4FD862-1FD6-4076-82CA-A2191A32C03F}" srcOrd="0" destOrd="0" presId="urn:microsoft.com/office/officeart/2005/8/layout/orgChart1"/>
    <dgm:cxn modelId="{E758C926-E41F-4C6D-BF9E-DDAEB65135EC}" type="presParOf" srcId="{FB4FD862-1FD6-4076-82CA-A2191A32C03F}" destId="{991B9951-29DD-4A23-BA85-CA7AF393EB36}" srcOrd="0" destOrd="0" presId="urn:microsoft.com/office/officeart/2005/8/layout/orgChart1"/>
    <dgm:cxn modelId="{CE36204B-39DD-4984-92B2-21D30B2EB05E}" type="presParOf" srcId="{FB4FD862-1FD6-4076-82CA-A2191A32C03F}" destId="{A26341B8-751E-41CB-ADFA-D028B14C0B54}" srcOrd="1" destOrd="0" presId="urn:microsoft.com/office/officeart/2005/8/layout/orgChart1"/>
    <dgm:cxn modelId="{54C36DE1-D179-4306-AFB6-127E183D95B0}" type="presParOf" srcId="{6FAC9A47-2BA9-4476-9D81-E7033C786A1C}" destId="{56DA2E44-5672-4936-A9B1-4D26FFCA1CE6}" srcOrd="1" destOrd="0" presId="urn:microsoft.com/office/officeart/2005/8/layout/orgChart1"/>
    <dgm:cxn modelId="{38626F35-6DEC-49C1-9AD6-21BC5494EF30}" type="presParOf" srcId="{6FAC9A47-2BA9-4476-9D81-E7033C786A1C}" destId="{7FAFA22D-4EF4-49D1-9F03-0A0C478F0CFC}" srcOrd="2" destOrd="0" presId="urn:microsoft.com/office/officeart/2005/8/layout/orgChart1"/>
    <dgm:cxn modelId="{38BF9A02-35DF-4FF4-96B6-C0882D626E12}" type="presParOf" srcId="{292ABCA8-21DF-4EF4-BDD5-A9D691E9111B}" destId="{7AB38718-CF21-4733-98B6-D3094B7FB946}" srcOrd="1" destOrd="0" presId="urn:microsoft.com/office/officeart/2005/8/layout/orgChart1"/>
    <dgm:cxn modelId="{D720F73C-69EF-4C8E-8803-DA2525FB8408}" type="presParOf" srcId="{7AB38718-CF21-4733-98B6-D3094B7FB946}" destId="{97BD3D24-6B44-4BA3-96C8-5B19C07DCD9D}" srcOrd="0" destOrd="0" presId="urn:microsoft.com/office/officeart/2005/8/layout/orgChart1"/>
    <dgm:cxn modelId="{85B16325-1E6D-4E05-A1F1-CE7860C0A446}" type="presParOf" srcId="{97BD3D24-6B44-4BA3-96C8-5B19C07DCD9D}" destId="{DA1090C4-0B58-4A79-B13E-5B34F3BD8231}" srcOrd="0" destOrd="0" presId="urn:microsoft.com/office/officeart/2005/8/layout/orgChart1"/>
    <dgm:cxn modelId="{E4CEDDB0-D8C0-4AA4-8BE2-6032F2A164BE}" type="presParOf" srcId="{97BD3D24-6B44-4BA3-96C8-5B19C07DCD9D}" destId="{EF3B3FE5-F519-4813-B3ED-B5336909EB1B}" srcOrd="1" destOrd="0" presId="urn:microsoft.com/office/officeart/2005/8/layout/orgChart1"/>
    <dgm:cxn modelId="{8020DBD0-E042-47CC-8EDE-701209F2506D}" type="presParOf" srcId="{7AB38718-CF21-4733-98B6-D3094B7FB946}" destId="{ED09C227-0A54-494A-971F-B0AA58EEABDE}" srcOrd="1" destOrd="0" presId="urn:microsoft.com/office/officeart/2005/8/layout/orgChart1"/>
    <dgm:cxn modelId="{952B9E1E-0F42-4C0E-9F3E-D9D70D3B96C0}" type="presParOf" srcId="{7AB38718-CF21-4733-98B6-D3094B7FB946}" destId="{1848AD8E-618F-4D00-970F-9E5EB80D3922}" srcOrd="2" destOrd="0" presId="urn:microsoft.com/office/officeart/2005/8/layout/orgChart1"/>
    <dgm:cxn modelId="{788403C5-78C3-468C-A190-0BC26F561EEC}" type="presParOf" srcId="{292ABCA8-21DF-4EF4-BDD5-A9D691E9111B}" destId="{6ACE48AC-9340-4B07-9D63-CCF6F71975A2}" srcOrd="2" destOrd="0" presId="urn:microsoft.com/office/officeart/2005/8/layout/orgChart1"/>
    <dgm:cxn modelId="{943AA64A-DCA8-469C-ADED-CEFADFA776BB}" type="presParOf" srcId="{6ACE48AC-9340-4B07-9D63-CCF6F71975A2}" destId="{7D275E36-46F8-47AA-85EA-AB1FB4445504}" srcOrd="0" destOrd="0" presId="urn:microsoft.com/office/officeart/2005/8/layout/orgChart1"/>
    <dgm:cxn modelId="{A46B7D78-4AA8-4500-AC83-8845DABBBB7D}" type="presParOf" srcId="{7D275E36-46F8-47AA-85EA-AB1FB4445504}" destId="{FEC7770D-116F-40F3-B12D-4C2B776E4DA4}" srcOrd="0" destOrd="0" presId="urn:microsoft.com/office/officeart/2005/8/layout/orgChart1"/>
    <dgm:cxn modelId="{4F0CE3B4-8062-42BB-96C8-B461B7F8AC96}" type="presParOf" srcId="{7D275E36-46F8-47AA-85EA-AB1FB4445504}" destId="{6BA279AD-3B61-45B7-B7D4-7311C16BD1CB}" srcOrd="1" destOrd="0" presId="urn:microsoft.com/office/officeart/2005/8/layout/orgChart1"/>
    <dgm:cxn modelId="{D6930047-1C66-4046-ACE7-B51C2CCFB2C8}" type="presParOf" srcId="{6ACE48AC-9340-4B07-9D63-CCF6F71975A2}" destId="{76BDC87D-5195-44A6-9DB3-39C2CFEAF638}" srcOrd="1" destOrd="0" presId="urn:microsoft.com/office/officeart/2005/8/layout/orgChart1"/>
    <dgm:cxn modelId="{66DEE4D0-5895-4B50-A6D8-02E903C81911}" type="presParOf" srcId="{6ACE48AC-9340-4B07-9D63-CCF6F71975A2}" destId="{D4F1B0F5-D229-4AF9-AFA6-49E214DD73DE}" srcOrd="2" destOrd="0" presId="urn:microsoft.com/office/officeart/2005/8/layout/orgChart1"/>
    <dgm:cxn modelId="{166B8151-8583-4D18-B17C-1087031EDBE6}" type="presParOf" srcId="{292ABCA8-21DF-4EF4-BDD5-A9D691E9111B}" destId="{C2626F63-19E8-49C4-8EA6-2D995707008D}" srcOrd="3" destOrd="0" presId="urn:microsoft.com/office/officeart/2005/8/layout/orgChart1"/>
    <dgm:cxn modelId="{4F50BDBF-995D-40A2-9650-1F26745ECCFF}" type="presParOf" srcId="{C2626F63-19E8-49C4-8EA6-2D995707008D}" destId="{90E6A8EC-66E8-45F3-94A6-A8F1B8F4B638}" srcOrd="0" destOrd="0" presId="urn:microsoft.com/office/officeart/2005/8/layout/orgChart1"/>
    <dgm:cxn modelId="{4B5C7E84-71FF-4B3B-A82A-50AE764202B5}" type="presParOf" srcId="{90E6A8EC-66E8-45F3-94A6-A8F1B8F4B638}" destId="{1BDD4F57-76F7-4AEC-8D04-944CBD2927F4}" srcOrd="0" destOrd="0" presId="urn:microsoft.com/office/officeart/2005/8/layout/orgChart1"/>
    <dgm:cxn modelId="{659ED02C-0139-474B-BD15-570B7A904A88}" type="presParOf" srcId="{90E6A8EC-66E8-45F3-94A6-A8F1B8F4B638}" destId="{AF9A90DF-16AB-414A-ACB0-3C9F7C992EFD}" srcOrd="1" destOrd="0" presId="urn:microsoft.com/office/officeart/2005/8/layout/orgChart1"/>
    <dgm:cxn modelId="{B2707A92-BFE9-4938-ABCC-FFC4B26FDAED}" type="presParOf" srcId="{C2626F63-19E8-49C4-8EA6-2D995707008D}" destId="{585125FE-6254-470A-AE3B-5A6F3BFD8B14}" srcOrd="1" destOrd="0" presId="urn:microsoft.com/office/officeart/2005/8/layout/orgChart1"/>
    <dgm:cxn modelId="{DA88B09D-820A-44C3-9EED-66AB0A7393AB}" type="presParOf" srcId="{C2626F63-19E8-49C4-8EA6-2D995707008D}" destId="{90FD7487-A2BB-425A-AE94-3C9991211303}"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857B26-890C-4590-8A15-42827CE082E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D1F68742-9078-407A-89EE-3C597FF62CC1}">
      <dgm:prSet/>
      <dgm:spPr/>
      <dgm:t>
        <a:bodyPr/>
        <a:lstStyle/>
        <a:p>
          <a:r>
            <a:rPr lang="en-US" dirty="0"/>
            <a:t>Physical</a:t>
          </a:r>
        </a:p>
      </dgm:t>
    </dgm:pt>
    <dgm:pt modelId="{7D0C4670-5873-4C14-8F75-EDC558C34557}" type="parTrans" cxnId="{E3C5E79E-5AE7-4A1F-BB1B-9446137D0803}">
      <dgm:prSet/>
      <dgm:spPr/>
      <dgm:t>
        <a:bodyPr/>
        <a:lstStyle/>
        <a:p>
          <a:endParaRPr lang="en-US"/>
        </a:p>
      </dgm:t>
    </dgm:pt>
    <dgm:pt modelId="{1F7ECF88-588F-44AA-B5E1-8F40A4E47427}" type="sibTrans" cxnId="{E3C5E79E-5AE7-4A1F-BB1B-9446137D0803}">
      <dgm:prSet/>
      <dgm:spPr/>
      <dgm:t>
        <a:bodyPr/>
        <a:lstStyle/>
        <a:p>
          <a:endParaRPr lang="en-US"/>
        </a:p>
      </dgm:t>
    </dgm:pt>
    <dgm:pt modelId="{3E8FAB82-A6F8-4EE3-8191-0FEA029D1333}">
      <dgm:prSet/>
      <dgm:spPr/>
      <dgm:t>
        <a:bodyPr/>
        <a:lstStyle/>
        <a:p>
          <a:r>
            <a:rPr lang="en-US" dirty="0"/>
            <a:t>Psychological </a:t>
          </a:r>
        </a:p>
      </dgm:t>
    </dgm:pt>
    <dgm:pt modelId="{A1A08FE8-C053-4944-AC8D-05B8CFB04F55}" type="parTrans" cxnId="{EE8B2959-2DB0-48E6-8693-8700748AE8DA}">
      <dgm:prSet/>
      <dgm:spPr/>
      <dgm:t>
        <a:bodyPr/>
        <a:lstStyle/>
        <a:p>
          <a:endParaRPr lang="en-US"/>
        </a:p>
      </dgm:t>
    </dgm:pt>
    <dgm:pt modelId="{B94524F1-7238-4E41-801F-D9C92B3125C9}" type="sibTrans" cxnId="{EE8B2959-2DB0-48E6-8693-8700748AE8DA}">
      <dgm:prSet/>
      <dgm:spPr/>
      <dgm:t>
        <a:bodyPr/>
        <a:lstStyle/>
        <a:p>
          <a:endParaRPr lang="en-US"/>
        </a:p>
      </dgm:t>
    </dgm:pt>
    <dgm:pt modelId="{6CE65DA7-8CBB-4FAF-9548-98667539546A}">
      <dgm:prSet/>
      <dgm:spPr/>
      <dgm:t>
        <a:bodyPr/>
        <a:lstStyle/>
        <a:p>
          <a:r>
            <a:rPr lang="en-US" dirty="0"/>
            <a:t>Social </a:t>
          </a:r>
        </a:p>
      </dgm:t>
    </dgm:pt>
    <dgm:pt modelId="{471DF54D-BF9F-4B50-A132-5FD3C78DDA63}" type="parTrans" cxnId="{FF111215-FA26-4AD2-9D56-987BCBD483B4}">
      <dgm:prSet/>
      <dgm:spPr/>
      <dgm:t>
        <a:bodyPr/>
        <a:lstStyle/>
        <a:p>
          <a:endParaRPr lang="en-US"/>
        </a:p>
      </dgm:t>
    </dgm:pt>
    <dgm:pt modelId="{EFEE8D91-9D98-4B0B-940C-3CCCB8E38E6E}" type="sibTrans" cxnId="{FF111215-FA26-4AD2-9D56-987BCBD483B4}">
      <dgm:prSet/>
      <dgm:spPr/>
      <dgm:t>
        <a:bodyPr/>
        <a:lstStyle/>
        <a:p>
          <a:endParaRPr lang="en-US"/>
        </a:p>
      </dgm:t>
    </dgm:pt>
    <dgm:pt modelId="{CAA49D88-5451-4560-9B0E-3BEB4E478874}">
      <dgm:prSet/>
      <dgm:spPr/>
      <dgm:t>
        <a:bodyPr/>
        <a:lstStyle/>
        <a:p>
          <a:r>
            <a:rPr lang="en-US" dirty="0"/>
            <a:t>Spiritual</a:t>
          </a:r>
        </a:p>
      </dgm:t>
    </dgm:pt>
    <dgm:pt modelId="{DCB92399-937D-4BAB-A306-817FECC421FD}" type="parTrans" cxnId="{68EE5B79-B1DC-4F68-ABAE-05D5758209DD}">
      <dgm:prSet/>
      <dgm:spPr/>
      <dgm:t>
        <a:bodyPr/>
        <a:lstStyle/>
        <a:p>
          <a:endParaRPr lang="en-US"/>
        </a:p>
      </dgm:t>
    </dgm:pt>
    <dgm:pt modelId="{D3F85532-B704-4D0A-AC02-0A90BF71E5EB}" type="sibTrans" cxnId="{68EE5B79-B1DC-4F68-ABAE-05D5758209DD}">
      <dgm:prSet/>
      <dgm:spPr/>
      <dgm:t>
        <a:bodyPr/>
        <a:lstStyle/>
        <a:p>
          <a:endParaRPr lang="en-US"/>
        </a:p>
      </dgm:t>
    </dgm:pt>
    <dgm:pt modelId="{60FBEB0C-3054-4756-9CB2-12FD05956469}">
      <dgm:prSet/>
      <dgm:spPr/>
      <dgm:t>
        <a:bodyPr/>
        <a:lstStyle/>
        <a:p>
          <a:r>
            <a:rPr lang="en-US" dirty="0"/>
            <a:t>anxiety, isolation, withdrawal, emotional outbursts, irritability </a:t>
          </a:r>
        </a:p>
      </dgm:t>
    </dgm:pt>
    <dgm:pt modelId="{3A780F21-2BCD-4455-8081-7DEDCCEB8398}" type="parTrans" cxnId="{27276C1C-76C5-4FAD-A8C9-290191CBFFA1}">
      <dgm:prSet/>
      <dgm:spPr/>
      <dgm:t>
        <a:bodyPr/>
        <a:lstStyle/>
        <a:p>
          <a:endParaRPr lang="en-US"/>
        </a:p>
      </dgm:t>
    </dgm:pt>
    <dgm:pt modelId="{FFF48C0D-3B47-4274-B8F4-EDA01CF75E24}" type="sibTrans" cxnId="{27276C1C-76C5-4FAD-A8C9-290191CBFFA1}">
      <dgm:prSet/>
      <dgm:spPr/>
      <dgm:t>
        <a:bodyPr/>
        <a:lstStyle/>
        <a:p>
          <a:endParaRPr lang="en-US"/>
        </a:p>
      </dgm:t>
    </dgm:pt>
    <dgm:pt modelId="{E97AD87A-D217-408C-AC6D-ADA6D9D222FB}">
      <dgm:prSet/>
      <dgm:spPr/>
      <dgm:t>
        <a:bodyPr/>
        <a:lstStyle/>
        <a:p>
          <a:r>
            <a:rPr lang="en-US" dirty="0"/>
            <a:t>Headache, fatigue, difficulty sleeping or concentrating, upset stomach</a:t>
          </a:r>
        </a:p>
      </dgm:t>
    </dgm:pt>
    <dgm:pt modelId="{95CEC575-AF9B-41D6-BDCA-02F815D84998}" type="parTrans" cxnId="{0EEF2B73-ADC5-4AC9-9A05-90D1403FBCC3}">
      <dgm:prSet/>
      <dgm:spPr/>
      <dgm:t>
        <a:bodyPr/>
        <a:lstStyle/>
        <a:p>
          <a:endParaRPr lang="en-US"/>
        </a:p>
      </dgm:t>
    </dgm:pt>
    <dgm:pt modelId="{E28505E3-2C82-489A-9938-511177A56121}" type="sibTrans" cxnId="{0EEF2B73-ADC5-4AC9-9A05-90D1403FBCC3}">
      <dgm:prSet/>
      <dgm:spPr/>
      <dgm:t>
        <a:bodyPr/>
        <a:lstStyle/>
        <a:p>
          <a:endParaRPr lang="en-US"/>
        </a:p>
      </dgm:t>
    </dgm:pt>
    <dgm:pt modelId="{15067A4D-F820-4127-916C-A5CFB46F676A}">
      <dgm:prSet/>
      <dgm:spPr/>
      <dgm:t>
        <a:bodyPr/>
        <a:lstStyle/>
        <a:p>
          <a:r>
            <a:rPr lang="en-US" dirty="0"/>
            <a:t>Relationships, communication, boundaries </a:t>
          </a:r>
        </a:p>
      </dgm:t>
    </dgm:pt>
    <dgm:pt modelId="{8055C979-8DCC-4AD3-85B5-AEC3CAC026A1}" type="parTrans" cxnId="{034E06B8-7517-4462-A2CB-7E9A7DAB0F73}">
      <dgm:prSet/>
      <dgm:spPr/>
      <dgm:t>
        <a:bodyPr/>
        <a:lstStyle/>
        <a:p>
          <a:endParaRPr lang="en-US"/>
        </a:p>
      </dgm:t>
    </dgm:pt>
    <dgm:pt modelId="{BE741A5C-F784-451F-8766-CD17A9F2D312}" type="sibTrans" cxnId="{034E06B8-7517-4462-A2CB-7E9A7DAB0F73}">
      <dgm:prSet/>
      <dgm:spPr/>
      <dgm:t>
        <a:bodyPr/>
        <a:lstStyle/>
        <a:p>
          <a:endParaRPr lang="en-US"/>
        </a:p>
      </dgm:t>
    </dgm:pt>
    <dgm:pt modelId="{2B57A215-3A2C-41D7-8285-B344EED86E6D}">
      <dgm:prSet/>
      <dgm:spPr/>
      <dgm:t>
        <a:bodyPr/>
        <a:lstStyle/>
        <a:p>
          <a:r>
            <a:rPr lang="en-US" dirty="0"/>
            <a:t>Disconnect, disengage </a:t>
          </a:r>
        </a:p>
      </dgm:t>
    </dgm:pt>
    <dgm:pt modelId="{E4D841B9-3113-4292-A27F-586DAB434683}" type="parTrans" cxnId="{1CDFE87E-F992-4081-933E-B8DA7F5D0BF1}">
      <dgm:prSet/>
      <dgm:spPr/>
      <dgm:t>
        <a:bodyPr/>
        <a:lstStyle/>
        <a:p>
          <a:endParaRPr lang="en-US"/>
        </a:p>
      </dgm:t>
    </dgm:pt>
    <dgm:pt modelId="{B664B404-06C9-4D75-AE9D-A2C875DB3B99}" type="sibTrans" cxnId="{1CDFE87E-F992-4081-933E-B8DA7F5D0BF1}">
      <dgm:prSet/>
      <dgm:spPr/>
      <dgm:t>
        <a:bodyPr/>
        <a:lstStyle/>
        <a:p>
          <a:endParaRPr lang="en-US"/>
        </a:p>
      </dgm:t>
    </dgm:pt>
    <dgm:pt modelId="{7E6CA216-87C5-4B5D-91AD-3A86A89FAC98}" type="pres">
      <dgm:prSet presAssocID="{9E857B26-890C-4590-8A15-42827CE082E3}" presName="Name0" presStyleCnt="0">
        <dgm:presLayoutVars>
          <dgm:dir/>
          <dgm:animLvl val="lvl"/>
          <dgm:resizeHandles/>
        </dgm:presLayoutVars>
      </dgm:prSet>
      <dgm:spPr/>
    </dgm:pt>
    <dgm:pt modelId="{AE859159-D551-4E37-B033-32D77CA2D212}" type="pres">
      <dgm:prSet presAssocID="{D1F68742-9078-407A-89EE-3C597FF62CC1}" presName="linNode" presStyleCnt="0"/>
      <dgm:spPr/>
    </dgm:pt>
    <dgm:pt modelId="{CD8F7961-CC44-492A-BD37-FFD531E5E2FB}" type="pres">
      <dgm:prSet presAssocID="{D1F68742-9078-407A-89EE-3C597FF62CC1}" presName="parentShp" presStyleLbl="node1" presStyleIdx="0" presStyleCnt="4">
        <dgm:presLayoutVars>
          <dgm:bulletEnabled val="1"/>
        </dgm:presLayoutVars>
      </dgm:prSet>
      <dgm:spPr/>
    </dgm:pt>
    <dgm:pt modelId="{6F85BB0C-0A33-41AA-A547-91B7CAE667D8}" type="pres">
      <dgm:prSet presAssocID="{D1F68742-9078-407A-89EE-3C597FF62CC1}" presName="childShp" presStyleLbl="bgAccFollowNode1" presStyleIdx="0" presStyleCnt="4">
        <dgm:presLayoutVars>
          <dgm:bulletEnabled val="1"/>
        </dgm:presLayoutVars>
      </dgm:prSet>
      <dgm:spPr/>
    </dgm:pt>
    <dgm:pt modelId="{0279C9A5-3198-43E8-9BC1-87CB3F3A20B1}" type="pres">
      <dgm:prSet presAssocID="{1F7ECF88-588F-44AA-B5E1-8F40A4E47427}" presName="spacing" presStyleCnt="0"/>
      <dgm:spPr/>
    </dgm:pt>
    <dgm:pt modelId="{EC39F498-07DF-448B-A412-3964F4064DE6}" type="pres">
      <dgm:prSet presAssocID="{3E8FAB82-A6F8-4EE3-8191-0FEA029D1333}" presName="linNode" presStyleCnt="0"/>
      <dgm:spPr/>
    </dgm:pt>
    <dgm:pt modelId="{BCE8DD87-E732-4BD4-88E0-7B83CAA40575}" type="pres">
      <dgm:prSet presAssocID="{3E8FAB82-A6F8-4EE3-8191-0FEA029D1333}" presName="parentShp" presStyleLbl="node1" presStyleIdx="1" presStyleCnt="4">
        <dgm:presLayoutVars>
          <dgm:bulletEnabled val="1"/>
        </dgm:presLayoutVars>
      </dgm:prSet>
      <dgm:spPr/>
    </dgm:pt>
    <dgm:pt modelId="{E0EF0E7F-68A6-4175-9E27-5B94045C3D98}" type="pres">
      <dgm:prSet presAssocID="{3E8FAB82-A6F8-4EE3-8191-0FEA029D1333}" presName="childShp" presStyleLbl="bgAccFollowNode1" presStyleIdx="1" presStyleCnt="4">
        <dgm:presLayoutVars>
          <dgm:bulletEnabled val="1"/>
        </dgm:presLayoutVars>
      </dgm:prSet>
      <dgm:spPr/>
    </dgm:pt>
    <dgm:pt modelId="{42F07928-BBBC-4621-9056-515377E286D4}" type="pres">
      <dgm:prSet presAssocID="{B94524F1-7238-4E41-801F-D9C92B3125C9}" presName="spacing" presStyleCnt="0"/>
      <dgm:spPr/>
    </dgm:pt>
    <dgm:pt modelId="{A8F4D1D0-A614-474D-BB40-3DA704A98BA5}" type="pres">
      <dgm:prSet presAssocID="{6CE65DA7-8CBB-4FAF-9548-98667539546A}" presName="linNode" presStyleCnt="0"/>
      <dgm:spPr/>
    </dgm:pt>
    <dgm:pt modelId="{B80F2DEC-3C3C-4DEE-AC15-027764728F3F}" type="pres">
      <dgm:prSet presAssocID="{6CE65DA7-8CBB-4FAF-9548-98667539546A}" presName="parentShp" presStyleLbl="node1" presStyleIdx="2" presStyleCnt="4">
        <dgm:presLayoutVars>
          <dgm:bulletEnabled val="1"/>
        </dgm:presLayoutVars>
      </dgm:prSet>
      <dgm:spPr/>
    </dgm:pt>
    <dgm:pt modelId="{BA40D631-6E82-4715-AA2D-193C13B07857}" type="pres">
      <dgm:prSet presAssocID="{6CE65DA7-8CBB-4FAF-9548-98667539546A}" presName="childShp" presStyleLbl="bgAccFollowNode1" presStyleIdx="2" presStyleCnt="4">
        <dgm:presLayoutVars>
          <dgm:bulletEnabled val="1"/>
        </dgm:presLayoutVars>
      </dgm:prSet>
      <dgm:spPr/>
    </dgm:pt>
    <dgm:pt modelId="{40D612BA-56FF-4156-BCEF-5A1D043A1B5E}" type="pres">
      <dgm:prSet presAssocID="{EFEE8D91-9D98-4B0B-940C-3CCCB8E38E6E}" presName="spacing" presStyleCnt="0"/>
      <dgm:spPr/>
    </dgm:pt>
    <dgm:pt modelId="{FF4CF264-3374-4A58-B19E-39B991235174}" type="pres">
      <dgm:prSet presAssocID="{CAA49D88-5451-4560-9B0E-3BEB4E478874}" presName="linNode" presStyleCnt="0"/>
      <dgm:spPr/>
    </dgm:pt>
    <dgm:pt modelId="{933267DC-9D61-425B-A15E-DA52D5566642}" type="pres">
      <dgm:prSet presAssocID="{CAA49D88-5451-4560-9B0E-3BEB4E478874}" presName="parentShp" presStyleLbl="node1" presStyleIdx="3" presStyleCnt="4">
        <dgm:presLayoutVars>
          <dgm:bulletEnabled val="1"/>
        </dgm:presLayoutVars>
      </dgm:prSet>
      <dgm:spPr/>
    </dgm:pt>
    <dgm:pt modelId="{0BCD4AD2-8BDB-4E2E-B949-E90C362CEF9B}" type="pres">
      <dgm:prSet presAssocID="{CAA49D88-5451-4560-9B0E-3BEB4E478874}" presName="childShp" presStyleLbl="bgAccFollowNode1" presStyleIdx="3" presStyleCnt="4">
        <dgm:presLayoutVars>
          <dgm:bulletEnabled val="1"/>
        </dgm:presLayoutVars>
      </dgm:prSet>
      <dgm:spPr/>
    </dgm:pt>
  </dgm:ptLst>
  <dgm:cxnLst>
    <dgm:cxn modelId="{F92F6605-6214-4730-8C32-C9BC5699532C}" type="presOf" srcId="{15067A4D-F820-4127-916C-A5CFB46F676A}" destId="{BA40D631-6E82-4715-AA2D-193C13B07857}" srcOrd="0" destOrd="0" presId="urn:microsoft.com/office/officeart/2005/8/layout/vList6"/>
    <dgm:cxn modelId="{B70EBD11-8B77-432C-B37D-4799EA5723D8}" type="presOf" srcId="{60FBEB0C-3054-4756-9CB2-12FD05956469}" destId="{E0EF0E7F-68A6-4175-9E27-5B94045C3D98}" srcOrd="0" destOrd="0" presId="urn:microsoft.com/office/officeart/2005/8/layout/vList6"/>
    <dgm:cxn modelId="{FF111215-FA26-4AD2-9D56-987BCBD483B4}" srcId="{9E857B26-890C-4590-8A15-42827CE082E3}" destId="{6CE65DA7-8CBB-4FAF-9548-98667539546A}" srcOrd="2" destOrd="0" parTransId="{471DF54D-BF9F-4B50-A132-5FD3C78DDA63}" sibTransId="{EFEE8D91-9D98-4B0B-940C-3CCCB8E38E6E}"/>
    <dgm:cxn modelId="{B613AF16-0B05-4936-A172-E0E8E28CE2D0}" type="presOf" srcId="{6CE65DA7-8CBB-4FAF-9548-98667539546A}" destId="{B80F2DEC-3C3C-4DEE-AC15-027764728F3F}" srcOrd="0" destOrd="0" presId="urn:microsoft.com/office/officeart/2005/8/layout/vList6"/>
    <dgm:cxn modelId="{27276C1C-76C5-4FAD-A8C9-290191CBFFA1}" srcId="{3E8FAB82-A6F8-4EE3-8191-0FEA029D1333}" destId="{60FBEB0C-3054-4756-9CB2-12FD05956469}" srcOrd="0" destOrd="0" parTransId="{3A780F21-2BCD-4455-8081-7DEDCCEB8398}" sibTransId="{FFF48C0D-3B47-4274-B8F4-EDA01CF75E24}"/>
    <dgm:cxn modelId="{0EEF2B73-ADC5-4AC9-9A05-90D1403FBCC3}" srcId="{D1F68742-9078-407A-89EE-3C597FF62CC1}" destId="{E97AD87A-D217-408C-AC6D-ADA6D9D222FB}" srcOrd="0" destOrd="0" parTransId="{95CEC575-AF9B-41D6-BDCA-02F815D84998}" sibTransId="{E28505E3-2C82-489A-9938-511177A56121}"/>
    <dgm:cxn modelId="{4BAE0F55-FB38-4C34-A22E-322FB84092B5}" type="presOf" srcId="{3E8FAB82-A6F8-4EE3-8191-0FEA029D1333}" destId="{BCE8DD87-E732-4BD4-88E0-7B83CAA40575}" srcOrd="0" destOrd="0" presId="urn:microsoft.com/office/officeart/2005/8/layout/vList6"/>
    <dgm:cxn modelId="{EE8B2959-2DB0-48E6-8693-8700748AE8DA}" srcId="{9E857B26-890C-4590-8A15-42827CE082E3}" destId="{3E8FAB82-A6F8-4EE3-8191-0FEA029D1333}" srcOrd="1" destOrd="0" parTransId="{A1A08FE8-C053-4944-AC8D-05B8CFB04F55}" sibTransId="{B94524F1-7238-4E41-801F-D9C92B3125C9}"/>
    <dgm:cxn modelId="{68EE5B79-B1DC-4F68-ABAE-05D5758209DD}" srcId="{9E857B26-890C-4590-8A15-42827CE082E3}" destId="{CAA49D88-5451-4560-9B0E-3BEB4E478874}" srcOrd="3" destOrd="0" parTransId="{DCB92399-937D-4BAB-A306-817FECC421FD}" sibTransId="{D3F85532-B704-4D0A-AC02-0A90BF71E5EB}"/>
    <dgm:cxn modelId="{1CDFE87E-F992-4081-933E-B8DA7F5D0BF1}" srcId="{CAA49D88-5451-4560-9B0E-3BEB4E478874}" destId="{2B57A215-3A2C-41D7-8285-B344EED86E6D}" srcOrd="0" destOrd="0" parTransId="{E4D841B9-3113-4292-A27F-586DAB434683}" sibTransId="{B664B404-06C9-4D75-AE9D-A2C875DB3B99}"/>
    <dgm:cxn modelId="{F54DCD97-2D8C-4B19-8204-B6B8CBFEA733}" type="presOf" srcId="{9E857B26-890C-4590-8A15-42827CE082E3}" destId="{7E6CA216-87C5-4B5D-91AD-3A86A89FAC98}" srcOrd="0" destOrd="0" presId="urn:microsoft.com/office/officeart/2005/8/layout/vList6"/>
    <dgm:cxn modelId="{E3C5E79E-5AE7-4A1F-BB1B-9446137D0803}" srcId="{9E857B26-890C-4590-8A15-42827CE082E3}" destId="{D1F68742-9078-407A-89EE-3C597FF62CC1}" srcOrd="0" destOrd="0" parTransId="{7D0C4670-5873-4C14-8F75-EDC558C34557}" sibTransId="{1F7ECF88-588F-44AA-B5E1-8F40A4E47427}"/>
    <dgm:cxn modelId="{E48BA0A1-0B9C-4375-A966-26FE1EDD12D5}" type="presOf" srcId="{2B57A215-3A2C-41D7-8285-B344EED86E6D}" destId="{0BCD4AD2-8BDB-4E2E-B949-E90C362CEF9B}" srcOrd="0" destOrd="0" presId="urn:microsoft.com/office/officeart/2005/8/layout/vList6"/>
    <dgm:cxn modelId="{034E06B8-7517-4462-A2CB-7E9A7DAB0F73}" srcId="{6CE65DA7-8CBB-4FAF-9548-98667539546A}" destId="{15067A4D-F820-4127-916C-A5CFB46F676A}" srcOrd="0" destOrd="0" parTransId="{8055C979-8DCC-4AD3-85B5-AEC3CAC026A1}" sibTransId="{BE741A5C-F784-451F-8766-CD17A9F2D312}"/>
    <dgm:cxn modelId="{E9DADAD3-EADD-4675-8393-DE18449C7C4E}" type="presOf" srcId="{D1F68742-9078-407A-89EE-3C597FF62CC1}" destId="{CD8F7961-CC44-492A-BD37-FFD531E5E2FB}" srcOrd="0" destOrd="0" presId="urn:microsoft.com/office/officeart/2005/8/layout/vList6"/>
    <dgm:cxn modelId="{CD5718E8-F4C5-4921-983F-47F47B3F6356}" type="presOf" srcId="{E97AD87A-D217-408C-AC6D-ADA6D9D222FB}" destId="{6F85BB0C-0A33-41AA-A547-91B7CAE667D8}" srcOrd="0" destOrd="0" presId="urn:microsoft.com/office/officeart/2005/8/layout/vList6"/>
    <dgm:cxn modelId="{5328B9F4-0927-4890-A546-0B36DAD5A510}" type="presOf" srcId="{CAA49D88-5451-4560-9B0E-3BEB4E478874}" destId="{933267DC-9D61-425B-A15E-DA52D5566642}" srcOrd="0" destOrd="0" presId="urn:microsoft.com/office/officeart/2005/8/layout/vList6"/>
    <dgm:cxn modelId="{13390872-1FC3-4513-888B-59004F475C3E}" type="presParOf" srcId="{7E6CA216-87C5-4B5D-91AD-3A86A89FAC98}" destId="{AE859159-D551-4E37-B033-32D77CA2D212}" srcOrd="0" destOrd="0" presId="urn:microsoft.com/office/officeart/2005/8/layout/vList6"/>
    <dgm:cxn modelId="{669B7CD8-F626-4841-BE4E-7E736F500E6F}" type="presParOf" srcId="{AE859159-D551-4E37-B033-32D77CA2D212}" destId="{CD8F7961-CC44-492A-BD37-FFD531E5E2FB}" srcOrd="0" destOrd="0" presId="urn:microsoft.com/office/officeart/2005/8/layout/vList6"/>
    <dgm:cxn modelId="{5D4616D3-63CA-47CC-8E79-2B8B3A0F5B4A}" type="presParOf" srcId="{AE859159-D551-4E37-B033-32D77CA2D212}" destId="{6F85BB0C-0A33-41AA-A547-91B7CAE667D8}" srcOrd="1" destOrd="0" presId="urn:microsoft.com/office/officeart/2005/8/layout/vList6"/>
    <dgm:cxn modelId="{0C00A6D0-7490-486F-A876-4F6FD3F96D36}" type="presParOf" srcId="{7E6CA216-87C5-4B5D-91AD-3A86A89FAC98}" destId="{0279C9A5-3198-43E8-9BC1-87CB3F3A20B1}" srcOrd="1" destOrd="0" presId="urn:microsoft.com/office/officeart/2005/8/layout/vList6"/>
    <dgm:cxn modelId="{B74B705B-E63B-47E0-AA2F-2078AC621833}" type="presParOf" srcId="{7E6CA216-87C5-4B5D-91AD-3A86A89FAC98}" destId="{EC39F498-07DF-448B-A412-3964F4064DE6}" srcOrd="2" destOrd="0" presId="urn:microsoft.com/office/officeart/2005/8/layout/vList6"/>
    <dgm:cxn modelId="{4892C99D-9066-438B-B081-6D3CF965C45E}" type="presParOf" srcId="{EC39F498-07DF-448B-A412-3964F4064DE6}" destId="{BCE8DD87-E732-4BD4-88E0-7B83CAA40575}" srcOrd="0" destOrd="0" presId="urn:microsoft.com/office/officeart/2005/8/layout/vList6"/>
    <dgm:cxn modelId="{5AFB2C89-3FF5-4D11-9AB9-311D70EB4757}" type="presParOf" srcId="{EC39F498-07DF-448B-A412-3964F4064DE6}" destId="{E0EF0E7F-68A6-4175-9E27-5B94045C3D98}" srcOrd="1" destOrd="0" presId="urn:microsoft.com/office/officeart/2005/8/layout/vList6"/>
    <dgm:cxn modelId="{8D46CCDF-D514-411A-B26B-74D8BF96DBAA}" type="presParOf" srcId="{7E6CA216-87C5-4B5D-91AD-3A86A89FAC98}" destId="{42F07928-BBBC-4621-9056-515377E286D4}" srcOrd="3" destOrd="0" presId="urn:microsoft.com/office/officeart/2005/8/layout/vList6"/>
    <dgm:cxn modelId="{1D0A8EF7-BBA9-4A93-AADF-11AACB4FD572}" type="presParOf" srcId="{7E6CA216-87C5-4B5D-91AD-3A86A89FAC98}" destId="{A8F4D1D0-A614-474D-BB40-3DA704A98BA5}" srcOrd="4" destOrd="0" presId="urn:microsoft.com/office/officeart/2005/8/layout/vList6"/>
    <dgm:cxn modelId="{1F18615C-03BE-4018-BC22-80C0C0D114C6}" type="presParOf" srcId="{A8F4D1D0-A614-474D-BB40-3DA704A98BA5}" destId="{B80F2DEC-3C3C-4DEE-AC15-027764728F3F}" srcOrd="0" destOrd="0" presId="urn:microsoft.com/office/officeart/2005/8/layout/vList6"/>
    <dgm:cxn modelId="{AEDA65FD-3EC1-4C11-A4F0-EE798A6A93A3}" type="presParOf" srcId="{A8F4D1D0-A614-474D-BB40-3DA704A98BA5}" destId="{BA40D631-6E82-4715-AA2D-193C13B07857}" srcOrd="1" destOrd="0" presId="urn:microsoft.com/office/officeart/2005/8/layout/vList6"/>
    <dgm:cxn modelId="{2E35858C-3509-42B7-88B3-2B767F3D4F3F}" type="presParOf" srcId="{7E6CA216-87C5-4B5D-91AD-3A86A89FAC98}" destId="{40D612BA-56FF-4156-BCEF-5A1D043A1B5E}" srcOrd="5" destOrd="0" presId="urn:microsoft.com/office/officeart/2005/8/layout/vList6"/>
    <dgm:cxn modelId="{B0B4E0D5-AA8C-4C01-B2F9-C3DBECA7846F}" type="presParOf" srcId="{7E6CA216-87C5-4B5D-91AD-3A86A89FAC98}" destId="{FF4CF264-3374-4A58-B19E-39B991235174}" srcOrd="6" destOrd="0" presId="urn:microsoft.com/office/officeart/2005/8/layout/vList6"/>
    <dgm:cxn modelId="{B8BA44FA-14C3-4B9E-9AE8-59956AA1152D}" type="presParOf" srcId="{FF4CF264-3374-4A58-B19E-39B991235174}" destId="{933267DC-9D61-425B-A15E-DA52D5566642}" srcOrd="0" destOrd="0" presId="urn:microsoft.com/office/officeart/2005/8/layout/vList6"/>
    <dgm:cxn modelId="{67C75973-B3E0-4F9C-89C1-EDAC11CA99EB}" type="presParOf" srcId="{FF4CF264-3374-4A58-B19E-39B991235174}" destId="{0BCD4AD2-8BDB-4E2E-B949-E90C362CEF9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E4BD3B-4CBD-484B-8D01-91AA6BD4CFF4}" type="doc">
      <dgm:prSet loTypeId="urn:microsoft.com/office/officeart/2009/layout/CircleArrowProcess" loCatId="process" qsTypeId="urn:microsoft.com/office/officeart/2005/8/quickstyle/simple3" qsCatId="simple" csTypeId="urn:microsoft.com/office/officeart/2005/8/colors/accent0_3" csCatId="mainScheme" phldr="1"/>
      <dgm:spPr/>
      <dgm:t>
        <a:bodyPr/>
        <a:lstStyle/>
        <a:p>
          <a:endParaRPr lang="en-US"/>
        </a:p>
      </dgm:t>
    </dgm:pt>
    <dgm:pt modelId="{4ACAB576-0BDF-4FB5-99E1-DB0BCD67216A}">
      <dgm:prSet/>
      <dgm:spPr/>
      <dgm:t>
        <a:bodyPr/>
        <a:lstStyle/>
        <a:p>
          <a:r>
            <a:rPr lang="en-US" dirty="0"/>
            <a:t>Emotional Exhaustion</a:t>
          </a:r>
        </a:p>
      </dgm:t>
    </dgm:pt>
    <dgm:pt modelId="{0139E8E5-8BD5-4193-BEEB-2FE376565039}" type="parTrans" cxnId="{81AB02F6-4BE9-4BE8-BC2B-987B8D9FDF9F}">
      <dgm:prSet/>
      <dgm:spPr/>
      <dgm:t>
        <a:bodyPr/>
        <a:lstStyle/>
        <a:p>
          <a:endParaRPr lang="en-US"/>
        </a:p>
      </dgm:t>
    </dgm:pt>
    <dgm:pt modelId="{D901799A-8A8A-4953-AC27-600AB7DD8312}" type="sibTrans" cxnId="{81AB02F6-4BE9-4BE8-BC2B-987B8D9FDF9F}">
      <dgm:prSet/>
      <dgm:spPr/>
      <dgm:t>
        <a:bodyPr/>
        <a:lstStyle/>
        <a:p>
          <a:endParaRPr lang="en-US"/>
        </a:p>
      </dgm:t>
    </dgm:pt>
    <dgm:pt modelId="{D6D3D54B-7156-4CA6-B2BA-ECE5B2B322A3}">
      <dgm:prSet/>
      <dgm:spPr/>
      <dgm:t>
        <a:bodyPr/>
        <a:lstStyle/>
        <a:p>
          <a:r>
            <a:rPr lang="en-US" dirty="0"/>
            <a:t>Cynicism/ Depersonalization </a:t>
          </a:r>
        </a:p>
      </dgm:t>
    </dgm:pt>
    <dgm:pt modelId="{F077DEBF-9114-4ABB-938A-E4B65D81BDA6}" type="parTrans" cxnId="{06C2BD00-35FC-4C2D-871F-23DC2E4F4AFD}">
      <dgm:prSet/>
      <dgm:spPr/>
      <dgm:t>
        <a:bodyPr/>
        <a:lstStyle/>
        <a:p>
          <a:endParaRPr lang="en-US"/>
        </a:p>
      </dgm:t>
    </dgm:pt>
    <dgm:pt modelId="{DCA1F484-E797-4E96-A4B5-18F9BDD9A667}" type="sibTrans" cxnId="{06C2BD00-35FC-4C2D-871F-23DC2E4F4AFD}">
      <dgm:prSet/>
      <dgm:spPr/>
      <dgm:t>
        <a:bodyPr/>
        <a:lstStyle/>
        <a:p>
          <a:endParaRPr lang="en-US"/>
        </a:p>
      </dgm:t>
    </dgm:pt>
    <dgm:pt modelId="{1EEF54C5-3D78-483E-8C7D-7C16BEB00F1B}">
      <dgm:prSet/>
      <dgm:spPr/>
      <dgm:t>
        <a:bodyPr/>
        <a:lstStyle/>
        <a:p>
          <a:r>
            <a:rPr lang="en-US" dirty="0"/>
            <a:t>Reduced Personal Efficacy</a:t>
          </a:r>
        </a:p>
      </dgm:t>
    </dgm:pt>
    <dgm:pt modelId="{D4AE2D1D-4196-42DE-B8FD-BCBC42DDEAB1}" type="parTrans" cxnId="{1CB45DF2-79A3-4E95-98D5-DDBEC50B35AE}">
      <dgm:prSet/>
      <dgm:spPr/>
      <dgm:t>
        <a:bodyPr/>
        <a:lstStyle/>
        <a:p>
          <a:endParaRPr lang="en-US"/>
        </a:p>
      </dgm:t>
    </dgm:pt>
    <dgm:pt modelId="{46AB1900-2007-439B-BDDE-084F8BA899D0}" type="sibTrans" cxnId="{1CB45DF2-79A3-4E95-98D5-DDBEC50B35AE}">
      <dgm:prSet/>
      <dgm:spPr/>
      <dgm:t>
        <a:bodyPr/>
        <a:lstStyle/>
        <a:p>
          <a:endParaRPr lang="en-US"/>
        </a:p>
      </dgm:t>
    </dgm:pt>
    <dgm:pt modelId="{16E62A5E-A56F-4412-BEA7-9D1276A967C6}" type="pres">
      <dgm:prSet presAssocID="{0AE4BD3B-4CBD-484B-8D01-91AA6BD4CFF4}" presName="Name0" presStyleCnt="0">
        <dgm:presLayoutVars>
          <dgm:chMax val="7"/>
          <dgm:chPref val="7"/>
          <dgm:dir/>
          <dgm:animLvl val="lvl"/>
        </dgm:presLayoutVars>
      </dgm:prSet>
      <dgm:spPr/>
    </dgm:pt>
    <dgm:pt modelId="{2C3ED230-D6F5-4AFE-AE7D-60CA33335B0E}" type="pres">
      <dgm:prSet presAssocID="{4ACAB576-0BDF-4FB5-99E1-DB0BCD67216A}" presName="Accent1" presStyleCnt="0"/>
      <dgm:spPr/>
    </dgm:pt>
    <dgm:pt modelId="{969BB734-D5E6-4E1D-9DC5-2B5C3FCFD3E9}" type="pres">
      <dgm:prSet presAssocID="{4ACAB576-0BDF-4FB5-99E1-DB0BCD67216A}" presName="Accent" presStyleLbl="node1" presStyleIdx="0" presStyleCnt="3"/>
      <dgm:spPr/>
    </dgm:pt>
    <dgm:pt modelId="{CB191D0B-F49C-42BE-B228-4A050FF9688C}" type="pres">
      <dgm:prSet presAssocID="{4ACAB576-0BDF-4FB5-99E1-DB0BCD67216A}" presName="Parent1" presStyleLbl="revTx" presStyleIdx="0" presStyleCnt="3">
        <dgm:presLayoutVars>
          <dgm:chMax val="1"/>
          <dgm:chPref val="1"/>
          <dgm:bulletEnabled val="1"/>
        </dgm:presLayoutVars>
      </dgm:prSet>
      <dgm:spPr/>
    </dgm:pt>
    <dgm:pt modelId="{4C5A7402-1C26-43CE-BED2-E2F6D33722C1}" type="pres">
      <dgm:prSet presAssocID="{D6D3D54B-7156-4CA6-B2BA-ECE5B2B322A3}" presName="Accent2" presStyleCnt="0"/>
      <dgm:spPr/>
    </dgm:pt>
    <dgm:pt modelId="{2E1BA9F8-43A7-40F7-9620-B88D6A232A8D}" type="pres">
      <dgm:prSet presAssocID="{D6D3D54B-7156-4CA6-B2BA-ECE5B2B322A3}" presName="Accent" presStyleLbl="node1" presStyleIdx="1" presStyleCnt="3"/>
      <dgm:spPr/>
    </dgm:pt>
    <dgm:pt modelId="{0433B322-840C-4040-9747-B416A66A2677}" type="pres">
      <dgm:prSet presAssocID="{D6D3D54B-7156-4CA6-B2BA-ECE5B2B322A3}" presName="Parent2" presStyleLbl="revTx" presStyleIdx="1" presStyleCnt="3">
        <dgm:presLayoutVars>
          <dgm:chMax val="1"/>
          <dgm:chPref val="1"/>
          <dgm:bulletEnabled val="1"/>
        </dgm:presLayoutVars>
      </dgm:prSet>
      <dgm:spPr/>
    </dgm:pt>
    <dgm:pt modelId="{DAEEA025-ED8C-43CF-B057-B25164AFF7AF}" type="pres">
      <dgm:prSet presAssocID="{1EEF54C5-3D78-483E-8C7D-7C16BEB00F1B}" presName="Accent3" presStyleCnt="0"/>
      <dgm:spPr/>
    </dgm:pt>
    <dgm:pt modelId="{E18EBBFF-AA94-4C93-A522-4DA7DF9067AD}" type="pres">
      <dgm:prSet presAssocID="{1EEF54C5-3D78-483E-8C7D-7C16BEB00F1B}" presName="Accent" presStyleLbl="node1" presStyleIdx="2" presStyleCnt="3"/>
      <dgm:spPr/>
    </dgm:pt>
    <dgm:pt modelId="{2179B268-E4A8-448F-9EDD-9227A84938E8}" type="pres">
      <dgm:prSet presAssocID="{1EEF54C5-3D78-483E-8C7D-7C16BEB00F1B}" presName="Parent3" presStyleLbl="revTx" presStyleIdx="2" presStyleCnt="3">
        <dgm:presLayoutVars>
          <dgm:chMax val="1"/>
          <dgm:chPref val="1"/>
          <dgm:bulletEnabled val="1"/>
        </dgm:presLayoutVars>
      </dgm:prSet>
      <dgm:spPr/>
    </dgm:pt>
  </dgm:ptLst>
  <dgm:cxnLst>
    <dgm:cxn modelId="{06C2BD00-35FC-4C2D-871F-23DC2E4F4AFD}" srcId="{0AE4BD3B-4CBD-484B-8D01-91AA6BD4CFF4}" destId="{D6D3D54B-7156-4CA6-B2BA-ECE5B2B322A3}" srcOrd="1" destOrd="0" parTransId="{F077DEBF-9114-4ABB-938A-E4B65D81BDA6}" sibTransId="{DCA1F484-E797-4E96-A4B5-18F9BDD9A667}"/>
    <dgm:cxn modelId="{1F6A9874-47B0-4DC3-B6C8-23FE4C744DDA}" type="presOf" srcId="{D6D3D54B-7156-4CA6-B2BA-ECE5B2B322A3}" destId="{0433B322-840C-4040-9747-B416A66A2677}" srcOrd="0" destOrd="0" presId="urn:microsoft.com/office/officeart/2009/layout/CircleArrowProcess"/>
    <dgm:cxn modelId="{207FA89E-1F24-4CFE-8CE9-93D5989F8325}" type="presOf" srcId="{4ACAB576-0BDF-4FB5-99E1-DB0BCD67216A}" destId="{CB191D0B-F49C-42BE-B228-4A050FF9688C}" srcOrd="0" destOrd="0" presId="urn:microsoft.com/office/officeart/2009/layout/CircleArrowProcess"/>
    <dgm:cxn modelId="{3BB8C2A7-FFD0-42C2-8897-684EE1A724D2}" type="presOf" srcId="{0AE4BD3B-4CBD-484B-8D01-91AA6BD4CFF4}" destId="{16E62A5E-A56F-4412-BEA7-9D1276A967C6}" srcOrd="0" destOrd="0" presId="urn:microsoft.com/office/officeart/2009/layout/CircleArrowProcess"/>
    <dgm:cxn modelId="{1CB45DF2-79A3-4E95-98D5-DDBEC50B35AE}" srcId="{0AE4BD3B-4CBD-484B-8D01-91AA6BD4CFF4}" destId="{1EEF54C5-3D78-483E-8C7D-7C16BEB00F1B}" srcOrd="2" destOrd="0" parTransId="{D4AE2D1D-4196-42DE-B8FD-BCBC42DDEAB1}" sibTransId="{46AB1900-2007-439B-BDDE-084F8BA899D0}"/>
    <dgm:cxn modelId="{81AB02F6-4BE9-4BE8-BC2B-987B8D9FDF9F}" srcId="{0AE4BD3B-4CBD-484B-8D01-91AA6BD4CFF4}" destId="{4ACAB576-0BDF-4FB5-99E1-DB0BCD67216A}" srcOrd="0" destOrd="0" parTransId="{0139E8E5-8BD5-4193-BEEB-2FE376565039}" sibTransId="{D901799A-8A8A-4953-AC27-600AB7DD8312}"/>
    <dgm:cxn modelId="{272BDBF7-5566-4E17-848E-306E9227B047}" type="presOf" srcId="{1EEF54C5-3D78-483E-8C7D-7C16BEB00F1B}" destId="{2179B268-E4A8-448F-9EDD-9227A84938E8}" srcOrd="0" destOrd="0" presId="urn:microsoft.com/office/officeart/2009/layout/CircleArrowProcess"/>
    <dgm:cxn modelId="{897DCB79-E00C-4235-A4D0-6C500F4CC41E}" type="presParOf" srcId="{16E62A5E-A56F-4412-BEA7-9D1276A967C6}" destId="{2C3ED230-D6F5-4AFE-AE7D-60CA33335B0E}" srcOrd="0" destOrd="0" presId="urn:microsoft.com/office/officeart/2009/layout/CircleArrowProcess"/>
    <dgm:cxn modelId="{A819E64B-AB40-4346-A48D-877E66CF8640}" type="presParOf" srcId="{2C3ED230-D6F5-4AFE-AE7D-60CA33335B0E}" destId="{969BB734-D5E6-4E1D-9DC5-2B5C3FCFD3E9}" srcOrd="0" destOrd="0" presId="urn:microsoft.com/office/officeart/2009/layout/CircleArrowProcess"/>
    <dgm:cxn modelId="{8AC07BD0-0F60-4946-9D2E-3E7D1CB53526}" type="presParOf" srcId="{16E62A5E-A56F-4412-BEA7-9D1276A967C6}" destId="{CB191D0B-F49C-42BE-B228-4A050FF9688C}" srcOrd="1" destOrd="0" presId="urn:microsoft.com/office/officeart/2009/layout/CircleArrowProcess"/>
    <dgm:cxn modelId="{6D88F84A-2034-45F6-90E4-D4962559322B}" type="presParOf" srcId="{16E62A5E-A56F-4412-BEA7-9D1276A967C6}" destId="{4C5A7402-1C26-43CE-BED2-E2F6D33722C1}" srcOrd="2" destOrd="0" presId="urn:microsoft.com/office/officeart/2009/layout/CircleArrowProcess"/>
    <dgm:cxn modelId="{167299A8-5E2C-4C35-8230-786F902A22BD}" type="presParOf" srcId="{4C5A7402-1C26-43CE-BED2-E2F6D33722C1}" destId="{2E1BA9F8-43A7-40F7-9620-B88D6A232A8D}" srcOrd="0" destOrd="0" presId="urn:microsoft.com/office/officeart/2009/layout/CircleArrowProcess"/>
    <dgm:cxn modelId="{95825D82-BDC0-48FD-92F6-B43962AB75A7}" type="presParOf" srcId="{16E62A5E-A56F-4412-BEA7-9D1276A967C6}" destId="{0433B322-840C-4040-9747-B416A66A2677}" srcOrd="3" destOrd="0" presId="urn:microsoft.com/office/officeart/2009/layout/CircleArrowProcess"/>
    <dgm:cxn modelId="{B9BF53C7-22D6-4284-86BE-259C6D6C3E2A}" type="presParOf" srcId="{16E62A5E-A56F-4412-BEA7-9D1276A967C6}" destId="{DAEEA025-ED8C-43CF-B057-B25164AFF7AF}" srcOrd="4" destOrd="0" presId="urn:microsoft.com/office/officeart/2009/layout/CircleArrowProcess"/>
    <dgm:cxn modelId="{0C350C0F-8A06-4E1F-8C5D-C04C800E1195}" type="presParOf" srcId="{DAEEA025-ED8C-43CF-B057-B25164AFF7AF}" destId="{E18EBBFF-AA94-4C93-A522-4DA7DF9067AD}" srcOrd="0" destOrd="0" presId="urn:microsoft.com/office/officeart/2009/layout/CircleArrowProcess"/>
    <dgm:cxn modelId="{12565AF1-E414-4DD5-A321-1BB4C95C5FB4}" type="presParOf" srcId="{16E62A5E-A56F-4412-BEA7-9D1276A967C6}" destId="{2179B268-E4A8-448F-9EDD-9227A84938E8}"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673D3F-08DA-4155-907A-8A583FEA965E}"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5565B8C7-BE13-4CF5-8F50-F70BD5EA51D8}">
      <dgm:prSet/>
      <dgm:spPr/>
      <dgm:t>
        <a:bodyPr/>
        <a:lstStyle/>
        <a:p>
          <a:r>
            <a:rPr lang="en-US"/>
            <a:t>Healthcare systems </a:t>
          </a:r>
        </a:p>
      </dgm:t>
    </dgm:pt>
    <dgm:pt modelId="{10037263-235A-4F53-86D9-3209519EFEE5}" type="parTrans" cxnId="{02A5EF33-6055-4D55-B4FD-4F41037A23FC}">
      <dgm:prSet/>
      <dgm:spPr/>
      <dgm:t>
        <a:bodyPr/>
        <a:lstStyle/>
        <a:p>
          <a:endParaRPr lang="en-US"/>
        </a:p>
      </dgm:t>
    </dgm:pt>
    <dgm:pt modelId="{A4600525-E040-4C9A-AB7A-276680A2EE1E}" type="sibTrans" cxnId="{02A5EF33-6055-4D55-B4FD-4F41037A23FC}">
      <dgm:prSet/>
      <dgm:spPr/>
      <dgm:t>
        <a:bodyPr/>
        <a:lstStyle/>
        <a:p>
          <a:endParaRPr lang="en-US"/>
        </a:p>
      </dgm:t>
    </dgm:pt>
    <dgm:pt modelId="{5CCC777A-E2E0-4EE6-BA41-185C0DDA2A35}">
      <dgm:prSet/>
      <dgm:spPr/>
      <dgm:t>
        <a:bodyPr/>
        <a:lstStyle/>
        <a:p>
          <a:r>
            <a:rPr lang="en-US"/>
            <a:t>Community resources </a:t>
          </a:r>
        </a:p>
      </dgm:t>
    </dgm:pt>
    <dgm:pt modelId="{CF5B5317-820E-4CBE-9C6E-D91403A325F6}" type="parTrans" cxnId="{7B741B38-F8B2-4D92-9DB8-1281F5D22270}">
      <dgm:prSet/>
      <dgm:spPr/>
      <dgm:t>
        <a:bodyPr/>
        <a:lstStyle/>
        <a:p>
          <a:endParaRPr lang="en-US"/>
        </a:p>
      </dgm:t>
    </dgm:pt>
    <dgm:pt modelId="{DBB3E976-D8BA-42FD-BCC8-9C9B6EC357FB}" type="sibTrans" cxnId="{7B741B38-F8B2-4D92-9DB8-1281F5D22270}">
      <dgm:prSet/>
      <dgm:spPr/>
      <dgm:t>
        <a:bodyPr/>
        <a:lstStyle/>
        <a:p>
          <a:endParaRPr lang="en-US"/>
        </a:p>
      </dgm:t>
    </dgm:pt>
    <dgm:pt modelId="{E37BD0C5-5644-4C87-92FC-F85B6C247C32}">
      <dgm:prSet/>
      <dgm:spPr/>
      <dgm:t>
        <a:bodyPr/>
        <a:lstStyle/>
        <a:p>
          <a:r>
            <a:rPr lang="en-US"/>
            <a:t>Self – help strategies </a:t>
          </a:r>
        </a:p>
      </dgm:t>
    </dgm:pt>
    <dgm:pt modelId="{E11A18F7-0637-4627-8E4B-D974EAC2378C}" type="parTrans" cxnId="{2C69823A-826A-41E3-A4F6-E88BA066E3F3}">
      <dgm:prSet/>
      <dgm:spPr/>
      <dgm:t>
        <a:bodyPr/>
        <a:lstStyle/>
        <a:p>
          <a:endParaRPr lang="en-US"/>
        </a:p>
      </dgm:t>
    </dgm:pt>
    <dgm:pt modelId="{8AA102CC-9E50-4EA7-8838-7FA4519EEA06}" type="sibTrans" cxnId="{2C69823A-826A-41E3-A4F6-E88BA066E3F3}">
      <dgm:prSet/>
      <dgm:spPr/>
      <dgm:t>
        <a:bodyPr/>
        <a:lstStyle/>
        <a:p>
          <a:endParaRPr lang="en-US"/>
        </a:p>
      </dgm:t>
    </dgm:pt>
    <dgm:pt modelId="{EE22C672-BC1C-4BCD-8D50-85FE3B9F259A}" type="pres">
      <dgm:prSet presAssocID="{EB673D3F-08DA-4155-907A-8A583FEA965E}" presName="compositeShape" presStyleCnt="0">
        <dgm:presLayoutVars>
          <dgm:chMax val="7"/>
          <dgm:dir/>
          <dgm:resizeHandles val="exact"/>
        </dgm:presLayoutVars>
      </dgm:prSet>
      <dgm:spPr/>
    </dgm:pt>
    <dgm:pt modelId="{C9614478-626B-4139-B785-C5CC72A7A102}" type="pres">
      <dgm:prSet presAssocID="{5565B8C7-BE13-4CF5-8F50-F70BD5EA51D8}" presName="circ1" presStyleLbl="vennNode1" presStyleIdx="0" presStyleCnt="3"/>
      <dgm:spPr/>
    </dgm:pt>
    <dgm:pt modelId="{E72EF3AC-EEFC-4156-AB0B-A40BB0CA0C2E}" type="pres">
      <dgm:prSet presAssocID="{5565B8C7-BE13-4CF5-8F50-F70BD5EA51D8}" presName="circ1Tx" presStyleLbl="revTx" presStyleIdx="0" presStyleCnt="0">
        <dgm:presLayoutVars>
          <dgm:chMax val="0"/>
          <dgm:chPref val="0"/>
          <dgm:bulletEnabled val="1"/>
        </dgm:presLayoutVars>
      </dgm:prSet>
      <dgm:spPr/>
    </dgm:pt>
    <dgm:pt modelId="{9479E311-6868-4D55-BBE4-5F724B6D3B16}" type="pres">
      <dgm:prSet presAssocID="{5CCC777A-E2E0-4EE6-BA41-185C0DDA2A35}" presName="circ2" presStyleLbl="vennNode1" presStyleIdx="1" presStyleCnt="3"/>
      <dgm:spPr/>
    </dgm:pt>
    <dgm:pt modelId="{77E91922-C9B6-4A3D-9F15-CBD8F52E771D}" type="pres">
      <dgm:prSet presAssocID="{5CCC777A-E2E0-4EE6-BA41-185C0DDA2A35}" presName="circ2Tx" presStyleLbl="revTx" presStyleIdx="0" presStyleCnt="0">
        <dgm:presLayoutVars>
          <dgm:chMax val="0"/>
          <dgm:chPref val="0"/>
          <dgm:bulletEnabled val="1"/>
        </dgm:presLayoutVars>
      </dgm:prSet>
      <dgm:spPr/>
    </dgm:pt>
    <dgm:pt modelId="{828D238A-D0C0-42D6-894C-CAF842CBCF83}" type="pres">
      <dgm:prSet presAssocID="{E37BD0C5-5644-4C87-92FC-F85B6C247C32}" presName="circ3" presStyleLbl="vennNode1" presStyleIdx="2" presStyleCnt="3"/>
      <dgm:spPr/>
    </dgm:pt>
    <dgm:pt modelId="{DFFDF52A-2A69-4696-83EC-77D0C938B766}" type="pres">
      <dgm:prSet presAssocID="{E37BD0C5-5644-4C87-92FC-F85B6C247C32}" presName="circ3Tx" presStyleLbl="revTx" presStyleIdx="0" presStyleCnt="0">
        <dgm:presLayoutVars>
          <dgm:chMax val="0"/>
          <dgm:chPref val="0"/>
          <dgm:bulletEnabled val="1"/>
        </dgm:presLayoutVars>
      </dgm:prSet>
      <dgm:spPr/>
    </dgm:pt>
  </dgm:ptLst>
  <dgm:cxnLst>
    <dgm:cxn modelId="{B2A7980A-A8DC-4326-8EAD-DB78E558C158}" type="presOf" srcId="{5565B8C7-BE13-4CF5-8F50-F70BD5EA51D8}" destId="{E72EF3AC-EEFC-4156-AB0B-A40BB0CA0C2E}" srcOrd="1" destOrd="0" presId="urn:microsoft.com/office/officeart/2005/8/layout/venn1"/>
    <dgm:cxn modelId="{3F9DDA2A-B682-4882-B1B8-1734E7F5A72A}" type="presOf" srcId="{EB673D3F-08DA-4155-907A-8A583FEA965E}" destId="{EE22C672-BC1C-4BCD-8D50-85FE3B9F259A}" srcOrd="0" destOrd="0" presId="urn:microsoft.com/office/officeart/2005/8/layout/venn1"/>
    <dgm:cxn modelId="{02A5EF33-6055-4D55-B4FD-4F41037A23FC}" srcId="{EB673D3F-08DA-4155-907A-8A583FEA965E}" destId="{5565B8C7-BE13-4CF5-8F50-F70BD5EA51D8}" srcOrd="0" destOrd="0" parTransId="{10037263-235A-4F53-86D9-3209519EFEE5}" sibTransId="{A4600525-E040-4C9A-AB7A-276680A2EE1E}"/>
    <dgm:cxn modelId="{7B741B38-F8B2-4D92-9DB8-1281F5D22270}" srcId="{EB673D3F-08DA-4155-907A-8A583FEA965E}" destId="{5CCC777A-E2E0-4EE6-BA41-185C0DDA2A35}" srcOrd="1" destOrd="0" parTransId="{CF5B5317-820E-4CBE-9C6E-D91403A325F6}" sibTransId="{DBB3E976-D8BA-42FD-BCC8-9C9B6EC357FB}"/>
    <dgm:cxn modelId="{2C69823A-826A-41E3-A4F6-E88BA066E3F3}" srcId="{EB673D3F-08DA-4155-907A-8A583FEA965E}" destId="{E37BD0C5-5644-4C87-92FC-F85B6C247C32}" srcOrd="2" destOrd="0" parTransId="{E11A18F7-0637-4627-8E4B-D974EAC2378C}" sibTransId="{8AA102CC-9E50-4EA7-8838-7FA4519EEA06}"/>
    <dgm:cxn modelId="{A88C8965-B27E-4630-B3F5-5E42C3461438}" type="presOf" srcId="{E37BD0C5-5644-4C87-92FC-F85B6C247C32}" destId="{828D238A-D0C0-42D6-894C-CAF842CBCF83}" srcOrd="0" destOrd="0" presId="urn:microsoft.com/office/officeart/2005/8/layout/venn1"/>
    <dgm:cxn modelId="{704D6469-0938-4D02-A2C3-9CD9CCBBBF0E}" type="presOf" srcId="{5CCC777A-E2E0-4EE6-BA41-185C0DDA2A35}" destId="{9479E311-6868-4D55-BBE4-5F724B6D3B16}" srcOrd="0" destOrd="0" presId="urn:microsoft.com/office/officeart/2005/8/layout/venn1"/>
    <dgm:cxn modelId="{57FD556F-5F17-41E7-ABCD-2AD57C2A5D18}" type="presOf" srcId="{E37BD0C5-5644-4C87-92FC-F85B6C247C32}" destId="{DFFDF52A-2A69-4696-83EC-77D0C938B766}" srcOrd="1" destOrd="0" presId="urn:microsoft.com/office/officeart/2005/8/layout/venn1"/>
    <dgm:cxn modelId="{9C6F1C94-31B7-4672-B35E-988046512302}" type="presOf" srcId="{5CCC777A-E2E0-4EE6-BA41-185C0DDA2A35}" destId="{77E91922-C9B6-4A3D-9F15-CBD8F52E771D}" srcOrd="1" destOrd="0" presId="urn:microsoft.com/office/officeart/2005/8/layout/venn1"/>
    <dgm:cxn modelId="{689AE6CF-C040-4C20-979E-AEDC042EDEE6}" type="presOf" srcId="{5565B8C7-BE13-4CF5-8F50-F70BD5EA51D8}" destId="{C9614478-626B-4139-B785-C5CC72A7A102}" srcOrd="0" destOrd="0" presId="urn:microsoft.com/office/officeart/2005/8/layout/venn1"/>
    <dgm:cxn modelId="{5FB9317A-E7CC-482B-A135-DFFB28698E8B}" type="presParOf" srcId="{EE22C672-BC1C-4BCD-8D50-85FE3B9F259A}" destId="{C9614478-626B-4139-B785-C5CC72A7A102}" srcOrd="0" destOrd="0" presId="urn:microsoft.com/office/officeart/2005/8/layout/venn1"/>
    <dgm:cxn modelId="{E3279F5B-4F61-4A48-85D0-D61AADCBEE52}" type="presParOf" srcId="{EE22C672-BC1C-4BCD-8D50-85FE3B9F259A}" destId="{E72EF3AC-EEFC-4156-AB0B-A40BB0CA0C2E}" srcOrd="1" destOrd="0" presId="urn:microsoft.com/office/officeart/2005/8/layout/venn1"/>
    <dgm:cxn modelId="{7B35C3BF-778D-46F0-A8FA-A4432D8CC036}" type="presParOf" srcId="{EE22C672-BC1C-4BCD-8D50-85FE3B9F259A}" destId="{9479E311-6868-4D55-BBE4-5F724B6D3B16}" srcOrd="2" destOrd="0" presId="urn:microsoft.com/office/officeart/2005/8/layout/venn1"/>
    <dgm:cxn modelId="{65B62FC5-C0CA-4493-9679-8C8B9C24F88D}" type="presParOf" srcId="{EE22C672-BC1C-4BCD-8D50-85FE3B9F259A}" destId="{77E91922-C9B6-4A3D-9F15-CBD8F52E771D}" srcOrd="3" destOrd="0" presId="urn:microsoft.com/office/officeart/2005/8/layout/venn1"/>
    <dgm:cxn modelId="{EE67535F-A42D-4CA5-B857-10B3DC8EAA8B}" type="presParOf" srcId="{EE22C672-BC1C-4BCD-8D50-85FE3B9F259A}" destId="{828D238A-D0C0-42D6-894C-CAF842CBCF83}" srcOrd="4" destOrd="0" presId="urn:microsoft.com/office/officeart/2005/8/layout/venn1"/>
    <dgm:cxn modelId="{4C2731CB-F262-4D24-89B2-C8777C7B213D}" type="presParOf" srcId="{EE22C672-BC1C-4BCD-8D50-85FE3B9F259A}" destId="{DFFDF52A-2A69-4696-83EC-77D0C938B76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5DB19B-13EE-48C3-86B4-04C8C5B62A1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7A4B002-F722-44FF-ABE7-41D8917A5DE3}">
      <dgm:prSet/>
      <dgm:spPr/>
      <dgm:t>
        <a:bodyPr/>
        <a:lstStyle/>
        <a:p>
          <a:r>
            <a:rPr lang="en-US" dirty="0"/>
            <a:t>Accept</a:t>
          </a:r>
        </a:p>
      </dgm:t>
    </dgm:pt>
    <dgm:pt modelId="{41B018B0-602A-43A0-AF18-0F06CE556A2A}" type="parTrans" cxnId="{50F78D06-0F55-4292-94B6-5242A675895B}">
      <dgm:prSet/>
      <dgm:spPr/>
      <dgm:t>
        <a:bodyPr/>
        <a:lstStyle/>
        <a:p>
          <a:endParaRPr lang="en-US"/>
        </a:p>
      </dgm:t>
    </dgm:pt>
    <dgm:pt modelId="{8A2A704E-E2F0-4634-B301-D2A01DF76610}" type="sibTrans" cxnId="{50F78D06-0F55-4292-94B6-5242A675895B}">
      <dgm:prSet/>
      <dgm:spPr/>
      <dgm:t>
        <a:bodyPr/>
        <a:lstStyle/>
        <a:p>
          <a:endParaRPr lang="en-US"/>
        </a:p>
      </dgm:t>
    </dgm:pt>
    <dgm:pt modelId="{7D225590-1E51-4E0A-84A7-D34A52AA78B5}">
      <dgm:prSet/>
      <dgm:spPr/>
      <dgm:t>
        <a:bodyPr/>
        <a:lstStyle/>
        <a:p>
          <a:r>
            <a:rPr lang="en-US"/>
            <a:t>Avoid</a:t>
          </a:r>
        </a:p>
      </dgm:t>
    </dgm:pt>
    <dgm:pt modelId="{470ECE0D-4094-4F7C-9D1E-7B86B90EF4D1}" type="parTrans" cxnId="{8FF46232-D5A7-46CA-84F6-5834ABF9CAB8}">
      <dgm:prSet/>
      <dgm:spPr/>
      <dgm:t>
        <a:bodyPr/>
        <a:lstStyle/>
        <a:p>
          <a:endParaRPr lang="en-US"/>
        </a:p>
      </dgm:t>
    </dgm:pt>
    <dgm:pt modelId="{EC3C899C-4804-4227-AFDD-D85B09D3B3A8}" type="sibTrans" cxnId="{8FF46232-D5A7-46CA-84F6-5834ABF9CAB8}">
      <dgm:prSet/>
      <dgm:spPr/>
      <dgm:t>
        <a:bodyPr/>
        <a:lstStyle/>
        <a:p>
          <a:endParaRPr lang="en-US"/>
        </a:p>
      </dgm:t>
    </dgm:pt>
    <dgm:pt modelId="{B52D1AC2-930F-4AD3-93F4-3F8EFAF836CF}">
      <dgm:prSet/>
      <dgm:spPr/>
      <dgm:t>
        <a:bodyPr/>
        <a:lstStyle/>
        <a:p>
          <a:r>
            <a:rPr lang="en-US"/>
            <a:t>Alter</a:t>
          </a:r>
        </a:p>
      </dgm:t>
    </dgm:pt>
    <dgm:pt modelId="{684E6681-9732-4982-9C57-659E84CF83A6}" type="parTrans" cxnId="{2A091F01-F843-47CC-941C-A14F3EC98F75}">
      <dgm:prSet/>
      <dgm:spPr/>
      <dgm:t>
        <a:bodyPr/>
        <a:lstStyle/>
        <a:p>
          <a:endParaRPr lang="en-US"/>
        </a:p>
      </dgm:t>
    </dgm:pt>
    <dgm:pt modelId="{C09C81F7-5815-41AB-AA1F-D38DA16076A8}" type="sibTrans" cxnId="{2A091F01-F843-47CC-941C-A14F3EC98F75}">
      <dgm:prSet/>
      <dgm:spPr/>
      <dgm:t>
        <a:bodyPr/>
        <a:lstStyle/>
        <a:p>
          <a:endParaRPr lang="en-US"/>
        </a:p>
      </dgm:t>
    </dgm:pt>
    <dgm:pt modelId="{82A90049-D01E-4311-A7B6-E90986153952}">
      <dgm:prSet/>
      <dgm:spPr/>
      <dgm:t>
        <a:bodyPr/>
        <a:lstStyle/>
        <a:p>
          <a:r>
            <a:rPr lang="en-US"/>
            <a:t>Adapt </a:t>
          </a:r>
        </a:p>
      </dgm:t>
    </dgm:pt>
    <dgm:pt modelId="{F643B435-C615-458B-9418-DC214A9367C4}" type="parTrans" cxnId="{41FB4E5C-E18E-45BF-A0D2-A18B02F18C68}">
      <dgm:prSet/>
      <dgm:spPr/>
      <dgm:t>
        <a:bodyPr/>
        <a:lstStyle/>
        <a:p>
          <a:endParaRPr lang="en-US"/>
        </a:p>
      </dgm:t>
    </dgm:pt>
    <dgm:pt modelId="{C2366CFD-FE31-4CBB-8538-DB4C3D5D7F6F}" type="sibTrans" cxnId="{41FB4E5C-E18E-45BF-A0D2-A18B02F18C68}">
      <dgm:prSet/>
      <dgm:spPr/>
      <dgm:t>
        <a:bodyPr/>
        <a:lstStyle/>
        <a:p>
          <a:endParaRPr lang="en-US"/>
        </a:p>
      </dgm:t>
    </dgm:pt>
    <dgm:pt modelId="{267BF685-AA34-4FD8-BB53-F9022D6189DD}">
      <dgm:prSet/>
      <dgm:spPr/>
      <dgm:t>
        <a:bodyPr/>
        <a:lstStyle/>
        <a:p>
          <a:r>
            <a:rPr lang="en-US" dirty="0"/>
            <a:t>Don’t try to control the uncontrollable </a:t>
          </a:r>
        </a:p>
      </dgm:t>
    </dgm:pt>
    <dgm:pt modelId="{D2CD2479-2298-426C-BE4A-5B8AB29A65AA}" type="parTrans" cxnId="{AA26A11C-9C85-49C8-B9D6-4D869608F2F9}">
      <dgm:prSet/>
      <dgm:spPr/>
      <dgm:t>
        <a:bodyPr/>
        <a:lstStyle/>
        <a:p>
          <a:endParaRPr lang="en-US"/>
        </a:p>
      </dgm:t>
    </dgm:pt>
    <dgm:pt modelId="{1EB25440-1629-40FE-BA0E-8F1EA158424E}" type="sibTrans" cxnId="{AA26A11C-9C85-49C8-B9D6-4D869608F2F9}">
      <dgm:prSet/>
      <dgm:spPr/>
      <dgm:t>
        <a:bodyPr/>
        <a:lstStyle/>
        <a:p>
          <a:endParaRPr lang="en-US"/>
        </a:p>
      </dgm:t>
    </dgm:pt>
    <dgm:pt modelId="{DD9650D1-0D5C-40A5-9E16-381B7FD05DF4}">
      <dgm:prSet/>
      <dgm:spPr/>
      <dgm:t>
        <a:bodyPr/>
        <a:lstStyle/>
        <a:p>
          <a:r>
            <a:rPr lang="en-US" dirty="0"/>
            <a:t>Learning how to sat “no”</a:t>
          </a:r>
        </a:p>
      </dgm:t>
    </dgm:pt>
    <dgm:pt modelId="{467221E1-21AE-407D-A1BC-1EF4178F57BF}" type="parTrans" cxnId="{FC8D8175-D886-4FEB-8447-B55FD5E0741D}">
      <dgm:prSet/>
      <dgm:spPr/>
      <dgm:t>
        <a:bodyPr/>
        <a:lstStyle/>
        <a:p>
          <a:endParaRPr lang="en-US"/>
        </a:p>
      </dgm:t>
    </dgm:pt>
    <dgm:pt modelId="{0678281E-8333-493A-BEBC-BBF0B34483EE}" type="sibTrans" cxnId="{FC8D8175-D886-4FEB-8447-B55FD5E0741D}">
      <dgm:prSet/>
      <dgm:spPr/>
      <dgm:t>
        <a:bodyPr/>
        <a:lstStyle/>
        <a:p>
          <a:endParaRPr lang="en-US"/>
        </a:p>
      </dgm:t>
    </dgm:pt>
    <dgm:pt modelId="{04BEFF65-B22A-43D7-AC4A-6A9904D9DCB7}">
      <dgm:prSet/>
      <dgm:spPr/>
      <dgm:t>
        <a:bodyPr/>
        <a:lstStyle/>
        <a:p>
          <a:r>
            <a:rPr lang="en-US" dirty="0"/>
            <a:t>Express, compromise, assert, relax</a:t>
          </a:r>
        </a:p>
      </dgm:t>
    </dgm:pt>
    <dgm:pt modelId="{F47B69FA-2BAC-4D19-B54F-F3FF2775F4AF}" type="parTrans" cxnId="{10188B7E-1A59-4141-83D4-287443D81A1A}">
      <dgm:prSet/>
      <dgm:spPr/>
      <dgm:t>
        <a:bodyPr/>
        <a:lstStyle/>
        <a:p>
          <a:endParaRPr lang="en-US"/>
        </a:p>
      </dgm:t>
    </dgm:pt>
    <dgm:pt modelId="{43B83B2C-56E5-4E60-88A6-B29C3CD8FD7C}" type="sibTrans" cxnId="{10188B7E-1A59-4141-83D4-287443D81A1A}">
      <dgm:prSet/>
      <dgm:spPr/>
      <dgm:t>
        <a:bodyPr/>
        <a:lstStyle/>
        <a:p>
          <a:endParaRPr lang="en-US"/>
        </a:p>
      </dgm:t>
    </dgm:pt>
    <dgm:pt modelId="{8B2C1399-741E-4BB0-B4F7-070C17D2223E}">
      <dgm:prSet/>
      <dgm:spPr/>
      <dgm:t>
        <a:bodyPr/>
        <a:lstStyle/>
        <a:p>
          <a:r>
            <a:rPr lang="en-US" dirty="0"/>
            <a:t>Look at the big picture</a:t>
          </a:r>
        </a:p>
      </dgm:t>
    </dgm:pt>
    <dgm:pt modelId="{06EBA320-7A63-4C5A-8091-EB9838A0E1CE}" type="parTrans" cxnId="{AB3BFF4D-B299-4692-B848-C3F064CF17F1}">
      <dgm:prSet/>
      <dgm:spPr/>
      <dgm:t>
        <a:bodyPr/>
        <a:lstStyle/>
        <a:p>
          <a:endParaRPr lang="en-US"/>
        </a:p>
      </dgm:t>
    </dgm:pt>
    <dgm:pt modelId="{307E23CD-8070-45AB-A2B8-56308A5683FC}" type="sibTrans" cxnId="{AB3BFF4D-B299-4692-B848-C3F064CF17F1}">
      <dgm:prSet/>
      <dgm:spPr/>
      <dgm:t>
        <a:bodyPr/>
        <a:lstStyle/>
        <a:p>
          <a:endParaRPr lang="en-US"/>
        </a:p>
      </dgm:t>
    </dgm:pt>
    <dgm:pt modelId="{61061DD8-075F-4C9D-9536-21ED405EFC94}" type="pres">
      <dgm:prSet presAssocID="{FE5DB19B-13EE-48C3-86B4-04C8C5B62A1B}" presName="Name0" presStyleCnt="0">
        <dgm:presLayoutVars>
          <dgm:dir/>
          <dgm:animLvl val="lvl"/>
          <dgm:resizeHandles val="exact"/>
        </dgm:presLayoutVars>
      </dgm:prSet>
      <dgm:spPr/>
    </dgm:pt>
    <dgm:pt modelId="{E259A236-B854-482A-B29D-6D22F8BEF267}" type="pres">
      <dgm:prSet presAssocID="{D7A4B002-F722-44FF-ABE7-41D8917A5DE3}" presName="composite" presStyleCnt="0"/>
      <dgm:spPr/>
    </dgm:pt>
    <dgm:pt modelId="{6A901370-AB2C-4B8E-948C-C193EA5DB828}" type="pres">
      <dgm:prSet presAssocID="{D7A4B002-F722-44FF-ABE7-41D8917A5DE3}" presName="parTx" presStyleLbl="alignNode1" presStyleIdx="0" presStyleCnt="4">
        <dgm:presLayoutVars>
          <dgm:chMax val="0"/>
          <dgm:chPref val="0"/>
          <dgm:bulletEnabled val="1"/>
        </dgm:presLayoutVars>
      </dgm:prSet>
      <dgm:spPr/>
    </dgm:pt>
    <dgm:pt modelId="{A8BFCF77-AA53-47E9-9006-26C65C8B9246}" type="pres">
      <dgm:prSet presAssocID="{D7A4B002-F722-44FF-ABE7-41D8917A5DE3}" presName="desTx" presStyleLbl="alignAccFollowNode1" presStyleIdx="0" presStyleCnt="4">
        <dgm:presLayoutVars>
          <dgm:bulletEnabled val="1"/>
        </dgm:presLayoutVars>
      </dgm:prSet>
      <dgm:spPr/>
    </dgm:pt>
    <dgm:pt modelId="{7D18A796-25C0-4A97-BDAC-02B4BCD94677}" type="pres">
      <dgm:prSet presAssocID="{8A2A704E-E2F0-4634-B301-D2A01DF76610}" presName="space" presStyleCnt="0"/>
      <dgm:spPr/>
    </dgm:pt>
    <dgm:pt modelId="{16A3FCE1-241D-48B3-981C-A371E36FE124}" type="pres">
      <dgm:prSet presAssocID="{7D225590-1E51-4E0A-84A7-D34A52AA78B5}" presName="composite" presStyleCnt="0"/>
      <dgm:spPr/>
    </dgm:pt>
    <dgm:pt modelId="{034BD487-876C-4586-B249-2488A1DC895B}" type="pres">
      <dgm:prSet presAssocID="{7D225590-1E51-4E0A-84A7-D34A52AA78B5}" presName="parTx" presStyleLbl="alignNode1" presStyleIdx="1" presStyleCnt="4">
        <dgm:presLayoutVars>
          <dgm:chMax val="0"/>
          <dgm:chPref val="0"/>
          <dgm:bulletEnabled val="1"/>
        </dgm:presLayoutVars>
      </dgm:prSet>
      <dgm:spPr/>
    </dgm:pt>
    <dgm:pt modelId="{D12F7176-D1EA-4416-A8F8-B39E369AFA17}" type="pres">
      <dgm:prSet presAssocID="{7D225590-1E51-4E0A-84A7-D34A52AA78B5}" presName="desTx" presStyleLbl="alignAccFollowNode1" presStyleIdx="1" presStyleCnt="4">
        <dgm:presLayoutVars>
          <dgm:bulletEnabled val="1"/>
        </dgm:presLayoutVars>
      </dgm:prSet>
      <dgm:spPr/>
    </dgm:pt>
    <dgm:pt modelId="{FD0712DD-83AF-4C6E-B459-F52DF88D5486}" type="pres">
      <dgm:prSet presAssocID="{EC3C899C-4804-4227-AFDD-D85B09D3B3A8}" presName="space" presStyleCnt="0"/>
      <dgm:spPr/>
    </dgm:pt>
    <dgm:pt modelId="{078570E3-3169-445E-A39C-E189D25DA059}" type="pres">
      <dgm:prSet presAssocID="{B52D1AC2-930F-4AD3-93F4-3F8EFAF836CF}" presName="composite" presStyleCnt="0"/>
      <dgm:spPr/>
    </dgm:pt>
    <dgm:pt modelId="{499F04A6-D3FD-49F5-91B1-5F23D98BE0C2}" type="pres">
      <dgm:prSet presAssocID="{B52D1AC2-930F-4AD3-93F4-3F8EFAF836CF}" presName="parTx" presStyleLbl="alignNode1" presStyleIdx="2" presStyleCnt="4">
        <dgm:presLayoutVars>
          <dgm:chMax val="0"/>
          <dgm:chPref val="0"/>
          <dgm:bulletEnabled val="1"/>
        </dgm:presLayoutVars>
      </dgm:prSet>
      <dgm:spPr/>
    </dgm:pt>
    <dgm:pt modelId="{354F5640-6E88-41B8-88DD-062E0B8C243A}" type="pres">
      <dgm:prSet presAssocID="{B52D1AC2-930F-4AD3-93F4-3F8EFAF836CF}" presName="desTx" presStyleLbl="alignAccFollowNode1" presStyleIdx="2" presStyleCnt="4">
        <dgm:presLayoutVars>
          <dgm:bulletEnabled val="1"/>
        </dgm:presLayoutVars>
      </dgm:prSet>
      <dgm:spPr/>
    </dgm:pt>
    <dgm:pt modelId="{3A35389B-BD65-4A3F-9C0A-7A4CEB0804F6}" type="pres">
      <dgm:prSet presAssocID="{C09C81F7-5815-41AB-AA1F-D38DA16076A8}" presName="space" presStyleCnt="0"/>
      <dgm:spPr/>
    </dgm:pt>
    <dgm:pt modelId="{2D0AE89C-A6B7-4B22-8C03-5885F09DC9BE}" type="pres">
      <dgm:prSet presAssocID="{82A90049-D01E-4311-A7B6-E90986153952}" presName="composite" presStyleCnt="0"/>
      <dgm:spPr/>
    </dgm:pt>
    <dgm:pt modelId="{D4D06FA3-BE20-421D-97DF-C521190C21EF}" type="pres">
      <dgm:prSet presAssocID="{82A90049-D01E-4311-A7B6-E90986153952}" presName="parTx" presStyleLbl="alignNode1" presStyleIdx="3" presStyleCnt="4">
        <dgm:presLayoutVars>
          <dgm:chMax val="0"/>
          <dgm:chPref val="0"/>
          <dgm:bulletEnabled val="1"/>
        </dgm:presLayoutVars>
      </dgm:prSet>
      <dgm:spPr/>
    </dgm:pt>
    <dgm:pt modelId="{33A5FEF7-DAB8-41E3-A590-2A1F34D2A391}" type="pres">
      <dgm:prSet presAssocID="{82A90049-D01E-4311-A7B6-E90986153952}" presName="desTx" presStyleLbl="alignAccFollowNode1" presStyleIdx="3" presStyleCnt="4">
        <dgm:presLayoutVars>
          <dgm:bulletEnabled val="1"/>
        </dgm:presLayoutVars>
      </dgm:prSet>
      <dgm:spPr/>
    </dgm:pt>
  </dgm:ptLst>
  <dgm:cxnLst>
    <dgm:cxn modelId="{2A091F01-F843-47CC-941C-A14F3EC98F75}" srcId="{FE5DB19B-13EE-48C3-86B4-04C8C5B62A1B}" destId="{B52D1AC2-930F-4AD3-93F4-3F8EFAF836CF}" srcOrd="2" destOrd="0" parTransId="{684E6681-9732-4982-9C57-659E84CF83A6}" sibTransId="{C09C81F7-5815-41AB-AA1F-D38DA16076A8}"/>
    <dgm:cxn modelId="{276E0F03-5761-4460-9279-AD82C79A6569}" type="presOf" srcId="{267BF685-AA34-4FD8-BB53-F9022D6189DD}" destId="{A8BFCF77-AA53-47E9-9006-26C65C8B9246}" srcOrd="0" destOrd="0" presId="urn:microsoft.com/office/officeart/2005/8/layout/hList1"/>
    <dgm:cxn modelId="{50F78D06-0F55-4292-94B6-5242A675895B}" srcId="{FE5DB19B-13EE-48C3-86B4-04C8C5B62A1B}" destId="{D7A4B002-F722-44FF-ABE7-41D8917A5DE3}" srcOrd="0" destOrd="0" parTransId="{41B018B0-602A-43A0-AF18-0F06CE556A2A}" sibTransId="{8A2A704E-E2F0-4634-B301-D2A01DF76610}"/>
    <dgm:cxn modelId="{93295A07-8925-4F64-8740-05A625B38734}" type="presOf" srcId="{04BEFF65-B22A-43D7-AC4A-6A9904D9DCB7}" destId="{354F5640-6E88-41B8-88DD-062E0B8C243A}" srcOrd="0" destOrd="0" presId="urn:microsoft.com/office/officeart/2005/8/layout/hList1"/>
    <dgm:cxn modelId="{AA26A11C-9C85-49C8-B9D6-4D869608F2F9}" srcId="{D7A4B002-F722-44FF-ABE7-41D8917A5DE3}" destId="{267BF685-AA34-4FD8-BB53-F9022D6189DD}" srcOrd="0" destOrd="0" parTransId="{D2CD2479-2298-426C-BE4A-5B8AB29A65AA}" sibTransId="{1EB25440-1629-40FE-BA0E-8F1EA158424E}"/>
    <dgm:cxn modelId="{A6F8131F-033B-4805-B547-B01C9C6DFE7E}" type="presOf" srcId="{DD9650D1-0D5C-40A5-9E16-381B7FD05DF4}" destId="{D12F7176-D1EA-4416-A8F8-B39E369AFA17}" srcOrd="0" destOrd="0" presId="urn:microsoft.com/office/officeart/2005/8/layout/hList1"/>
    <dgm:cxn modelId="{8FF46232-D5A7-46CA-84F6-5834ABF9CAB8}" srcId="{FE5DB19B-13EE-48C3-86B4-04C8C5B62A1B}" destId="{7D225590-1E51-4E0A-84A7-D34A52AA78B5}" srcOrd="1" destOrd="0" parTransId="{470ECE0D-4094-4F7C-9D1E-7B86B90EF4D1}" sibTransId="{EC3C899C-4804-4227-AFDD-D85B09D3B3A8}"/>
    <dgm:cxn modelId="{41FB4E5C-E18E-45BF-A0D2-A18B02F18C68}" srcId="{FE5DB19B-13EE-48C3-86B4-04C8C5B62A1B}" destId="{82A90049-D01E-4311-A7B6-E90986153952}" srcOrd="3" destOrd="0" parTransId="{F643B435-C615-458B-9418-DC214A9367C4}" sibTransId="{C2366CFD-FE31-4CBB-8538-DB4C3D5D7F6F}"/>
    <dgm:cxn modelId="{1D6D6967-209D-49B8-88EF-99B449EA014A}" type="presOf" srcId="{FE5DB19B-13EE-48C3-86B4-04C8C5B62A1B}" destId="{61061DD8-075F-4C9D-9536-21ED405EFC94}" srcOrd="0" destOrd="0" presId="urn:microsoft.com/office/officeart/2005/8/layout/hList1"/>
    <dgm:cxn modelId="{AB3BFF4D-B299-4692-B848-C3F064CF17F1}" srcId="{82A90049-D01E-4311-A7B6-E90986153952}" destId="{8B2C1399-741E-4BB0-B4F7-070C17D2223E}" srcOrd="0" destOrd="0" parTransId="{06EBA320-7A63-4C5A-8091-EB9838A0E1CE}" sibTransId="{307E23CD-8070-45AB-A2B8-56308A5683FC}"/>
    <dgm:cxn modelId="{FC8D8175-D886-4FEB-8447-B55FD5E0741D}" srcId="{7D225590-1E51-4E0A-84A7-D34A52AA78B5}" destId="{DD9650D1-0D5C-40A5-9E16-381B7FD05DF4}" srcOrd="0" destOrd="0" parTransId="{467221E1-21AE-407D-A1BC-1EF4178F57BF}" sibTransId="{0678281E-8333-493A-BEBC-BBF0B34483EE}"/>
    <dgm:cxn modelId="{10188B7E-1A59-4141-83D4-287443D81A1A}" srcId="{B52D1AC2-930F-4AD3-93F4-3F8EFAF836CF}" destId="{04BEFF65-B22A-43D7-AC4A-6A9904D9DCB7}" srcOrd="0" destOrd="0" parTransId="{F47B69FA-2BAC-4D19-B54F-F3FF2775F4AF}" sibTransId="{43B83B2C-56E5-4E60-88A6-B29C3CD8FD7C}"/>
    <dgm:cxn modelId="{FDDDDC80-A738-4396-9201-FD70203E04A2}" type="presOf" srcId="{B52D1AC2-930F-4AD3-93F4-3F8EFAF836CF}" destId="{499F04A6-D3FD-49F5-91B1-5F23D98BE0C2}" srcOrd="0" destOrd="0" presId="urn:microsoft.com/office/officeart/2005/8/layout/hList1"/>
    <dgm:cxn modelId="{C54A04C0-8315-4A32-A60C-5BDA19BB82E9}" type="presOf" srcId="{D7A4B002-F722-44FF-ABE7-41D8917A5DE3}" destId="{6A901370-AB2C-4B8E-948C-C193EA5DB828}" srcOrd="0" destOrd="0" presId="urn:microsoft.com/office/officeart/2005/8/layout/hList1"/>
    <dgm:cxn modelId="{3BB214CD-F3D0-4253-B6E8-1DC50CFE2D54}" type="presOf" srcId="{82A90049-D01E-4311-A7B6-E90986153952}" destId="{D4D06FA3-BE20-421D-97DF-C521190C21EF}" srcOrd="0" destOrd="0" presId="urn:microsoft.com/office/officeart/2005/8/layout/hList1"/>
    <dgm:cxn modelId="{244086E4-26D4-46C4-992C-0BC2E30EEC23}" type="presOf" srcId="{8B2C1399-741E-4BB0-B4F7-070C17D2223E}" destId="{33A5FEF7-DAB8-41E3-A590-2A1F34D2A391}" srcOrd="0" destOrd="0" presId="urn:microsoft.com/office/officeart/2005/8/layout/hList1"/>
    <dgm:cxn modelId="{E4F6ACF5-6C92-447A-B4CC-A8D048E6FA2C}" type="presOf" srcId="{7D225590-1E51-4E0A-84A7-D34A52AA78B5}" destId="{034BD487-876C-4586-B249-2488A1DC895B}" srcOrd="0" destOrd="0" presId="urn:microsoft.com/office/officeart/2005/8/layout/hList1"/>
    <dgm:cxn modelId="{9BF039D5-65A0-42F9-A6C7-258870B4C142}" type="presParOf" srcId="{61061DD8-075F-4C9D-9536-21ED405EFC94}" destId="{E259A236-B854-482A-B29D-6D22F8BEF267}" srcOrd="0" destOrd="0" presId="urn:microsoft.com/office/officeart/2005/8/layout/hList1"/>
    <dgm:cxn modelId="{1178EBB6-8EC7-46AC-89B3-7025193B0FCB}" type="presParOf" srcId="{E259A236-B854-482A-B29D-6D22F8BEF267}" destId="{6A901370-AB2C-4B8E-948C-C193EA5DB828}" srcOrd="0" destOrd="0" presId="urn:microsoft.com/office/officeart/2005/8/layout/hList1"/>
    <dgm:cxn modelId="{88F3C7A9-8F54-476D-95CA-B4E77E1B9AE3}" type="presParOf" srcId="{E259A236-B854-482A-B29D-6D22F8BEF267}" destId="{A8BFCF77-AA53-47E9-9006-26C65C8B9246}" srcOrd="1" destOrd="0" presId="urn:microsoft.com/office/officeart/2005/8/layout/hList1"/>
    <dgm:cxn modelId="{15B5123D-C0A5-4FF5-AFB5-9044CBDA1F14}" type="presParOf" srcId="{61061DD8-075F-4C9D-9536-21ED405EFC94}" destId="{7D18A796-25C0-4A97-BDAC-02B4BCD94677}" srcOrd="1" destOrd="0" presId="urn:microsoft.com/office/officeart/2005/8/layout/hList1"/>
    <dgm:cxn modelId="{40DAA187-C0A4-4BD6-970E-AE47FD293DD1}" type="presParOf" srcId="{61061DD8-075F-4C9D-9536-21ED405EFC94}" destId="{16A3FCE1-241D-48B3-981C-A371E36FE124}" srcOrd="2" destOrd="0" presId="urn:microsoft.com/office/officeart/2005/8/layout/hList1"/>
    <dgm:cxn modelId="{D4CED9E2-84AA-4698-880D-9D2DB8A3B8D6}" type="presParOf" srcId="{16A3FCE1-241D-48B3-981C-A371E36FE124}" destId="{034BD487-876C-4586-B249-2488A1DC895B}" srcOrd="0" destOrd="0" presId="urn:microsoft.com/office/officeart/2005/8/layout/hList1"/>
    <dgm:cxn modelId="{623886FD-3860-436E-B39C-AF7BF15D8BE4}" type="presParOf" srcId="{16A3FCE1-241D-48B3-981C-A371E36FE124}" destId="{D12F7176-D1EA-4416-A8F8-B39E369AFA17}" srcOrd="1" destOrd="0" presId="urn:microsoft.com/office/officeart/2005/8/layout/hList1"/>
    <dgm:cxn modelId="{207C47AB-7AE0-4903-8C2F-35B3CCDD6155}" type="presParOf" srcId="{61061DD8-075F-4C9D-9536-21ED405EFC94}" destId="{FD0712DD-83AF-4C6E-B459-F52DF88D5486}" srcOrd="3" destOrd="0" presId="urn:microsoft.com/office/officeart/2005/8/layout/hList1"/>
    <dgm:cxn modelId="{1FD0F82D-BAAD-4916-8974-5ECCC2F45699}" type="presParOf" srcId="{61061DD8-075F-4C9D-9536-21ED405EFC94}" destId="{078570E3-3169-445E-A39C-E189D25DA059}" srcOrd="4" destOrd="0" presId="urn:microsoft.com/office/officeart/2005/8/layout/hList1"/>
    <dgm:cxn modelId="{F0C83C58-069D-43B5-A137-069E69A738AD}" type="presParOf" srcId="{078570E3-3169-445E-A39C-E189D25DA059}" destId="{499F04A6-D3FD-49F5-91B1-5F23D98BE0C2}" srcOrd="0" destOrd="0" presId="urn:microsoft.com/office/officeart/2005/8/layout/hList1"/>
    <dgm:cxn modelId="{B8595E75-B99C-42E8-97A0-BBFFF9C834A7}" type="presParOf" srcId="{078570E3-3169-445E-A39C-E189D25DA059}" destId="{354F5640-6E88-41B8-88DD-062E0B8C243A}" srcOrd="1" destOrd="0" presId="urn:microsoft.com/office/officeart/2005/8/layout/hList1"/>
    <dgm:cxn modelId="{E64CD3AA-22DD-4A14-9CA1-E466AC9B6323}" type="presParOf" srcId="{61061DD8-075F-4C9D-9536-21ED405EFC94}" destId="{3A35389B-BD65-4A3F-9C0A-7A4CEB0804F6}" srcOrd="5" destOrd="0" presId="urn:microsoft.com/office/officeart/2005/8/layout/hList1"/>
    <dgm:cxn modelId="{3AFDF777-8DDB-42C2-BB75-90C7A7062E02}" type="presParOf" srcId="{61061DD8-075F-4C9D-9536-21ED405EFC94}" destId="{2D0AE89C-A6B7-4B22-8C03-5885F09DC9BE}" srcOrd="6" destOrd="0" presId="urn:microsoft.com/office/officeart/2005/8/layout/hList1"/>
    <dgm:cxn modelId="{818E2A51-5EDA-43F3-B0BA-07401F252D03}" type="presParOf" srcId="{2D0AE89C-A6B7-4B22-8C03-5885F09DC9BE}" destId="{D4D06FA3-BE20-421D-97DF-C521190C21EF}" srcOrd="0" destOrd="0" presId="urn:microsoft.com/office/officeart/2005/8/layout/hList1"/>
    <dgm:cxn modelId="{8E418A56-3630-462B-8A31-AC208ABCEDCE}" type="presParOf" srcId="{2D0AE89C-A6B7-4B22-8C03-5885F09DC9BE}" destId="{33A5FEF7-DAB8-41E3-A590-2A1F34D2A39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49E723-1A69-4500-AA21-6688E052C838}"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US"/>
        </a:p>
      </dgm:t>
    </dgm:pt>
    <dgm:pt modelId="{51797BF3-F172-4CBC-A5AE-D51F557084B7}">
      <dgm:prSet/>
      <dgm:spPr/>
      <dgm:t>
        <a:bodyPr/>
        <a:lstStyle/>
        <a:p>
          <a:r>
            <a:rPr lang="en-US"/>
            <a:t>MHFA Basic, Youth, Seniors, First Nations </a:t>
          </a:r>
        </a:p>
      </dgm:t>
    </dgm:pt>
    <dgm:pt modelId="{7D63A6A1-0F3D-40FA-A8F9-E0D758165357}" type="parTrans" cxnId="{E5B93CDC-D0D4-4B16-86FD-D1E88B1C5CE2}">
      <dgm:prSet/>
      <dgm:spPr/>
      <dgm:t>
        <a:bodyPr/>
        <a:lstStyle/>
        <a:p>
          <a:endParaRPr lang="en-US"/>
        </a:p>
      </dgm:t>
    </dgm:pt>
    <dgm:pt modelId="{B56A174A-92D9-49F4-9055-2D9C18EEE1F4}" type="sibTrans" cxnId="{E5B93CDC-D0D4-4B16-86FD-D1E88B1C5CE2}">
      <dgm:prSet/>
      <dgm:spPr/>
      <dgm:t>
        <a:bodyPr/>
        <a:lstStyle/>
        <a:p>
          <a:endParaRPr lang="en-US"/>
        </a:p>
      </dgm:t>
    </dgm:pt>
    <dgm:pt modelId="{05D32742-2222-4762-9BB8-2A2EC8BCA35D}">
      <dgm:prSet/>
      <dgm:spPr/>
      <dgm:t>
        <a:bodyPr/>
        <a:lstStyle/>
        <a:p>
          <a:r>
            <a:rPr lang="en-US"/>
            <a:t>Psychological Health &amp; Safety Standard </a:t>
          </a:r>
        </a:p>
      </dgm:t>
    </dgm:pt>
    <dgm:pt modelId="{0EDBA81F-4546-459D-A95A-11480EFA6078}" type="parTrans" cxnId="{FC8F9B93-37B3-437B-B693-86F371EDA762}">
      <dgm:prSet/>
      <dgm:spPr/>
      <dgm:t>
        <a:bodyPr/>
        <a:lstStyle/>
        <a:p>
          <a:endParaRPr lang="en-US"/>
        </a:p>
      </dgm:t>
    </dgm:pt>
    <dgm:pt modelId="{15571624-7D3B-4C26-8110-6D748CDA6D10}" type="sibTrans" cxnId="{FC8F9B93-37B3-437B-B693-86F371EDA762}">
      <dgm:prSet/>
      <dgm:spPr/>
      <dgm:t>
        <a:bodyPr/>
        <a:lstStyle/>
        <a:p>
          <a:endParaRPr lang="en-US"/>
        </a:p>
      </dgm:t>
    </dgm:pt>
    <dgm:pt modelId="{2F46B141-CB7D-4CF9-A333-B700800DE016}">
      <dgm:prSet/>
      <dgm:spPr/>
      <dgm:t>
        <a:bodyPr/>
        <a:lstStyle/>
        <a:p>
          <a:r>
            <a:rPr lang="en-US"/>
            <a:t>Canadian Centre for Occupational Health &amp;  Safety </a:t>
          </a:r>
        </a:p>
      </dgm:t>
    </dgm:pt>
    <dgm:pt modelId="{34012BB2-F01F-43B8-BD22-042A83FF9982}" type="parTrans" cxnId="{7718637C-0C76-45B1-B679-11F25B8AD3EF}">
      <dgm:prSet/>
      <dgm:spPr/>
      <dgm:t>
        <a:bodyPr/>
        <a:lstStyle/>
        <a:p>
          <a:endParaRPr lang="en-US"/>
        </a:p>
      </dgm:t>
    </dgm:pt>
    <dgm:pt modelId="{59DB6A5E-A60D-4C8F-9B57-DD270B1B03F3}" type="sibTrans" cxnId="{7718637C-0C76-45B1-B679-11F25B8AD3EF}">
      <dgm:prSet/>
      <dgm:spPr/>
      <dgm:t>
        <a:bodyPr/>
        <a:lstStyle/>
        <a:p>
          <a:endParaRPr lang="en-US"/>
        </a:p>
      </dgm:t>
    </dgm:pt>
    <dgm:pt modelId="{1D6C816B-259D-4E93-BB51-1B7FB328AD25}">
      <dgm:prSet/>
      <dgm:spPr/>
      <dgm:t>
        <a:bodyPr/>
        <a:lstStyle/>
        <a:p>
          <a:r>
            <a:rPr lang="en-US"/>
            <a:t>Workplace Strategies For Mental Health </a:t>
          </a:r>
        </a:p>
      </dgm:t>
    </dgm:pt>
    <dgm:pt modelId="{71D4E55D-53A3-42A9-8BB2-FE422F8359C9}" type="parTrans" cxnId="{C4485EEA-6D10-4434-903D-99F24EE10ABD}">
      <dgm:prSet/>
      <dgm:spPr/>
      <dgm:t>
        <a:bodyPr/>
        <a:lstStyle/>
        <a:p>
          <a:endParaRPr lang="en-US"/>
        </a:p>
      </dgm:t>
    </dgm:pt>
    <dgm:pt modelId="{79116804-6723-4CF6-A937-EE1AB3BC8D72}" type="sibTrans" cxnId="{C4485EEA-6D10-4434-903D-99F24EE10ABD}">
      <dgm:prSet/>
      <dgm:spPr/>
      <dgm:t>
        <a:bodyPr/>
        <a:lstStyle/>
        <a:p>
          <a:endParaRPr lang="en-US"/>
        </a:p>
      </dgm:t>
    </dgm:pt>
    <dgm:pt modelId="{4106F27C-B78E-4052-B3C6-FCD5FA78802F}">
      <dgm:prSet/>
      <dgm:spPr/>
      <dgm:t>
        <a:bodyPr/>
        <a:lstStyle/>
        <a:p>
          <a:r>
            <a:rPr lang="en-US"/>
            <a:t>CTRI/ ACHIEVE </a:t>
          </a:r>
        </a:p>
      </dgm:t>
    </dgm:pt>
    <dgm:pt modelId="{09DEE2C0-AF59-4354-8090-0825FDE76523}" type="parTrans" cxnId="{206DF036-2278-43A0-BD41-42D70F2030C7}">
      <dgm:prSet/>
      <dgm:spPr/>
      <dgm:t>
        <a:bodyPr/>
        <a:lstStyle/>
        <a:p>
          <a:endParaRPr lang="en-US"/>
        </a:p>
      </dgm:t>
    </dgm:pt>
    <dgm:pt modelId="{9953482D-688C-41F1-B392-603A2B544507}" type="sibTrans" cxnId="{206DF036-2278-43A0-BD41-42D70F2030C7}">
      <dgm:prSet/>
      <dgm:spPr/>
      <dgm:t>
        <a:bodyPr/>
        <a:lstStyle/>
        <a:p>
          <a:endParaRPr lang="en-US"/>
        </a:p>
      </dgm:t>
    </dgm:pt>
    <dgm:pt modelId="{B03489BA-E9F1-4FFB-9CC7-006B987E8245}" type="pres">
      <dgm:prSet presAssocID="{6949E723-1A69-4500-AA21-6688E052C838}" presName="cycle" presStyleCnt="0">
        <dgm:presLayoutVars>
          <dgm:dir/>
          <dgm:resizeHandles val="exact"/>
        </dgm:presLayoutVars>
      </dgm:prSet>
      <dgm:spPr/>
    </dgm:pt>
    <dgm:pt modelId="{3BEE99FC-F602-4848-9DEC-DF06C49F9003}" type="pres">
      <dgm:prSet presAssocID="{51797BF3-F172-4CBC-A5AE-D51F557084B7}" presName="node" presStyleLbl="node1" presStyleIdx="0" presStyleCnt="5">
        <dgm:presLayoutVars>
          <dgm:bulletEnabled val="1"/>
        </dgm:presLayoutVars>
      </dgm:prSet>
      <dgm:spPr/>
    </dgm:pt>
    <dgm:pt modelId="{C87F7006-C5D0-4F9A-A57B-C695705FDBE6}" type="pres">
      <dgm:prSet presAssocID="{B56A174A-92D9-49F4-9055-2D9C18EEE1F4}" presName="sibTrans" presStyleLbl="sibTrans2D1" presStyleIdx="0" presStyleCnt="5"/>
      <dgm:spPr/>
    </dgm:pt>
    <dgm:pt modelId="{341EE07B-AA90-45FF-A760-15D0F8AF66A0}" type="pres">
      <dgm:prSet presAssocID="{B56A174A-92D9-49F4-9055-2D9C18EEE1F4}" presName="connectorText" presStyleLbl="sibTrans2D1" presStyleIdx="0" presStyleCnt="5"/>
      <dgm:spPr/>
    </dgm:pt>
    <dgm:pt modelId="{EB805039-7054-4CF2-ACEF-B4DAF5342877}" type="pres">
      <dgm:prSet presAssocID="{05D32742-2222-4762-9BB8-2A2EC8BCA35D}" presName="node" presStyleLbl="node1" presStyleIdx="1" presStyleCnt="5">
        <dgm:presLayoutVars>
          <dgm:bulletEnabled val="1"/>
        </dgm:presLayoutVars>
      </dgm:prSet>
      <dgm:spPr/>
    </dgm:pt>
    <dgm:pt modelId="{26D51663-80DE-4D23-B359-FB8EBF7D6D59}" type="pres">
      <dgm:prSet presAssocID="{15571624-7D3B-4C26-8110-6D748CDA6D10}" presName="sibTrans" presStyleLbl="sibTrans2D1" presStyleIdx="1" presStyleCnt="5"/>
      <dgm:spPr/>
    </dgm:pt>
    <dgm:pt modelId="{91225EDD-F991-4494-9448-FA758AE870B8}" type="pres">
      <dgm:prSet presAssocID="{15571624-7D3B-4C26-8110-6D748CDA6D10}" presName="connectorText" presStyleLbl="sibTrans2D1" presStyleIdx="1" presStyleCnt="5"/>
      <dgm:spPr/>
    </dgm:pt>
    <dgm:pt modelId="{BFB14D27-2286-4FE3-B8F4-E20C635CFC7D}" type="pres">
      <dgm:prSet presAssocID="{2F46B141-CB7D-4CF9-A333-B700800DE016}" presName="node" presStyleLbl="node1" presStyleIdx="2" presStyleCnt="5">
        <dgm:presLayoutVars>
          <dgm:bulletEnabled val="1"/>
        </dgm:presLayoutVars>
      </dgm:prSet>
      <dgm:spPr/>
    </dgm:pt>
    <dgm:pt modelId="{9AD3C7A6-3C5D-4936-889A-ED7C8CAD8078}" type="pres">
      <dgm:prSet presAssocID="{59DB6A5E-A60D-4C8F-9B57-DD270B1B03F3}" presName="sibTrans" presStyleLbl="sibTrans2D1" presStyleIdx="2" presStyleCnt="5"/>
      <dgm:spPr/>
    </dgm:pt>
    <dgm:pt modelId="{3A5595B8-E2A8-4106-B779-436914163FDC}" type="pres">
      <dgm:prSet presAssocID="{59DB6A5E-A60D-4C8F-9B57-DD270B1B03F3}" presName="connectorText" presStyleLbl="sibTrans2D1" presStyleIdx="2" presStyleCnt="5"/>
      <dgm:spPr/>
    </dgm:pt>
    <dgm:pt modelId="{EDB34FEE-16FD-4233-A9BB-8357A80AC5B8}" type="pres">
      <dgm:prSet presAssocID="{1D6C816B-259D-4E93-BB51-1B7FB328AD25}" presName="node" presStyleLbl="node1" presStyleIdx="3" presStyleCnt="5">
        <dgm:presLayoutVars>
          <dgm:bulletEnabled val="1"/>
        </dgm:presLayoutVars>
      </dgm:prSet>
      <dgm:spPr/>
    </dgm:pt>
    <dgm:pt modelId="{D966C053-6991-4ABF-BE04-68007811B7FB}" type="pres">
      <dgm:prSet presAssocID="{79116804-6723-4CF6-A937-EE1AB3BC8D72}" presName="sibTrans" presStyleLbl="sibTrans2D1" presStyleIdx="3" presStyleCnt="5"/>
      <dgm:spPr/>
    </dgm:pt>
    <dgm:pt modelId="{98B06B72-1C99-4710-B3A9-497261FB4E0E}" type="pres">
      <dgm:prSet presAssocID="{79116804-6723-4CF6-A937-EE1AB3BC8D72}" presName="connectorText" presStyleLbl="sibTrans2D1" presStyleIdx="3" presStyleCnt="5"/>
      <dgm:spPr/>
    </dgm:pt>
    <dgm:pt modelId="{E4451354-448C-416D-9CF7-3741ADAEB95E}" type="pres">
      <dgm:prSet presAssocID="{4106F27C-B78E-4052-B3C6-FCD5FA78802F}" presName="node" presStyleLbl="node1" presStyleIdx="4" presStyleCnt="5">
        <dgm:presLayoutVars>
          <dgm:bulletEnabled val="1"/>
        </dgm:presLayoutVars>
      </dgm:prSet>
      <dgm:spPr/>
    </dgm:pt>
    <dgm:pt modelId="{EDCC24FE-988D-4E7C-8236-99A2965D4A7E}" type="pres">
      <dgm:prSet presAssocID="{9953482D-688C-41F1-B392-603A2B544507}" presName="sibTrans" presStyleLbl="sibTrans2D1" presStyleIdx="4" presStyleCnt="5"/>
      <dgm:spPr/>
    </dgm:pt>
    <dgm:pt modelId="{2AEDAF29-BC8E-49DF-990D-61DECF3F296A}" type="pres">
      <dgm:prSet presAssocID="{9953482D-688C-41F1-B392-603A2B544507}" presName="connectorText" presStyleLbl="sibTrans2D1" presStyleIdx="4" presStyleCnt="5"/>
      <dgm:spPr/>
    </dgm:pt>
  </dgm:ptLst>
  <dgm:cxnLst>
    <dgm:cxn modelId="{E3854F20-CDD0-4EAD-8BCD-07CD7D0E18E5}" type="presOf" srcId="{9953482D-688C-41F1-B392-603A2B544507}" destId="{2AEDAF29-BC8E-49DF-990D-61DECF3F296A}" srcOrd="1" destOrd="0" presId="urn:microsoft.com/office/officeart/2005/8/layout/cycle2"/>
    <dgm:cxn modelId="{D5373724-99CF-498C-9F26-896120BC240A}" type="presOf" srcId="{51797BF3-F172-4CBC-A5AE-D51F557084B7}" destId="{3BEE99FC-F602-4848-9DEC-DF06C49F9003}" srcOrd="0" destOrd="0" presId="urn:microsoft.com/office/officeart/2005/8/layout/cycle2"/>
    <dgm:cxn modelId="{206DF036-2278-43A0-BD41-42D70F2030C7}" srcId="{6949E723-1A69-4500-AA21-6688E052C838}" destId="{4106F27C-B78E-4052-B3C6-FCD5FA78802F}" srcOrd="4" destOrd="0" parTransId="{09DEE2C0-AF59-4354-8090-0825FDE76523}" sibTransId="{9953482D-688C-41F1-B392-603A2B544507}"/>
    <dgm:cxn modelId="{3CDAEF38-002A-4202-9707-43809478CD55}" type="presOf" srcId="{15571624-7D3B-4C26-8110-6D748CDA6D10}" destId="{91225EDD-F991-4494-9448-FA758AE870B8}" srcOrd="1" destOrd="0" presId="urn:microsoft.com/office/officeart/2005/8/layout/cycle2"/>
    <dgm:cxn modelId="{2D0BCF3A-FA6C-4ED4-956D-5EEFFC990D93}" type="presOf" srcId="{4106F27C-B78E-4052-B3C6-FCD5FA78802F}" destId="{E4451354-448C-416D-9CF7-3741ADAEB95E}" srcOrd="0" destOrd="0" presId="urn:microsoft.com/office/officeart/2005/8/layout/cycle2"/>
    <dgm:cxn modelId="{59A1243B-F749-438E-A211-A862EAECA5FE}" type="presOf" srcId="{59DB6A5E-A60D-4C8F-9B57-DD270B1B03F3}" destId="{9AD3C7A6-3C5D-4936-889A-ED7C8CAD8078}" srcOrd="0" destOrd="0" presId="urn:microsoft.com/office/officeart/2005/8/layout/cycle2"/>
    <dgm:cxn modelId="{361FA84F-0C0F-4D69-9964-9593F35D2FDD}" type="presOf" srcId="{6949E723-1A69-4500-AA21-6688E052C838}" destId="{B03489BA-E9F1-4FFB-9CC7-006B987E8245}" srcOrd="0" destOrd="0" presId="urn:microsoft.com/office/officeart/2005/8/layout/cycle2"/>
    <dgm:cxn modelId="{02306154-A5D2-437C-AE24-B5EC89DA7FBE}" type="presOf" srcId="{15571624-7D3B-4C26-8110-6D748CDA6D10}" destId="{26D51663-80DE-4D23-B359-FB8EBF7D6D59}" srcOrd="0" destOrd="0" presId="urn:microsoft.com/office/officeart/2005/8/layout/cycle2"/>
    <dgm:cxn modelId="{06150957-79DA-4AF7-BF10-C3BE3A1CE405}" type="presOf" srcId="{2F46B141-CB7D-4CF9-A333-B700800DE016}" destId="{BFB14D27-2286-4FE3-B8F4-E20C635CFC7D}" srcOrd="0" destOrd="0" presId="urn:microsoft.com/office/officeart/2005/8/layout/cycle2"/>
    <dgm:cxn modelId="{7718637C-0C76-45B1-B679-11F25B8AD3EF}" srcId="{6949E723-1A69-4500-AA21-6688E052C838}" destId="{2F46B141-CB7D-4CF9-A333-B700800DE016}" srcOrd="2" destOrd="0" parTransId="{34012BB2-F01F-43B8-BD22-042A83FF9982}" sibTransId="{59DB6A5E-A60D-4C8F-9B57-DD270B1B03F3}"/>
    <dgm:cxn modelId="{23A9688D-0B4B-4792-BEBA-25C23F6FA56B}" type="presOf" srcId="{B56A174A-92D9-49F4-9055-2D9C18EEE1F4}" destId="{C87F7006-C5D0-4F9A-A57B-C695705FDBE6}" srcOrd="0" destOrd="0" presId="urn:microsoft.com/office/officeart/2005/8/layout/cycle2"/>
    <dgm:cxn modelId="{185E1E8E-61B6-497F-BEE2-3FE22B5EA745}" type="presOf" srcId="{9953482D-688C-41F1-B392-603A2B544507}" destId="{EDCC24FE-988D-4E7C-8236-99A2965D4A7E}" srcOrd="0" destOrd="0" presId="urn:microsoft.com/office/officeart/2005/8/layout/cycle2"/>
    <dgm:cxn modelId="{FC8F9B93-37B3-437B-B693-86F371EDA762}" srcId="{6949E723-1A69-4500-AA21-6688E052C838}" destId="{05D32742-2222-4762-9BB8-2A2EC8BCA35D}" srcOrd="1" destOrd="0" parTransId="{0EDBA81F-4546-459D-A95A-11480EFA6078}" sibTransId="{15571624-7D3B-4C26-8110-6D748CDA6D10}"/>
    <dgm:cxn modelId="{06E4AE93-63AE-4FBC-928A-61E29C128A62}" type="presOf" srcId="{1D6C816B-259D-4E93-BB51-1B7FB328AD25}" destId="{EDB34FEE-16FD-4233-A9BB-8357A80AC5B8}" srcOrd="0" destOrd="0" presId="urn:microsoft.com/office/officeart/2005/8/layout/cycle2"/>
    <dgm:cxn modelId="{5B95D19A-33DC-4C97-88C7-62C4D54B4770}" type="presOf" srcId="{B56A174A-92D9-49F4-9055-2D9C18EEE1F4}" destId="{341EE07B-AA90-45FF-A760-15D0F8AF66A0}" srcOrd="1" destOrd="0" presId="urn:microsoft.com/office/officeart/2005/8/layout/cycle2"/>
    <dgm:cxn modelId="{DA5B91B0-15CE-4525-8052-288D511D4AA4}" type="presOf" srcId="{79116804-6723-4CF6-A937-EE1AB3BC8D72}" destId="{98B06B72-1C99-4710-B3A9-497261FB4E0E}" srcOrd="1" destOrd="0" presId="urn:microsoft.com/office/officeart/2005/8/layout/cycle2"/>
    <dgm:cxn modelId="{6A1CD9D3-67EE-4CD9-95BF-1D24B215874C}" type="presOf" srcId="{59DB6A5E-A60D-4C8F-9B57-DD270B1B03F3}" destId="{3A5595B8-E2A8-4106-B779-436914163FDC}" srcOrd="1" destOrd="0" presId="urn:microsoft.com/office/officeart/2005/8/layout/cycle2"/>
    <dgm:cxn modelId="{E5B93CDC-D0D4-4B16-86FD-D1E88B1C5CE2}" srcId="{6949E723-1A69-4500-AA21-6688E052C838}" destId="{51797BF3-F172-4CBC-A5AE-D51F557084B7}" srcOrd="0" destOrd="0" parTransId="{7D63A6A1-0F3D-40FA-A8F9-E0D758165357}" sibTransId="{B56A174A-92D9-49F4-9055-2D9C18EEE1F4}"/>
    <dgm:cxn modelId="{9AF248E3-BA04-4CA9-B71F-25DC2D56407A}" type="presOf" srcId="{79116804-6723-4CF6-A937-EE1AB3BC8D72}" destId="{D966C053-6991-4ABF-BE04-68007811B7FB}" srcOrd="0" destOrd="0" presId="urn:microsoft.com/office/officeart/2005/8/layout/cycle2"/>
    <dgm:cxn modelId="{C4485EEA-6D10-4434-903D-99F24EE10ABD}" srcId="{6949E723-1A69-4500-AA21-6688E052C838}" destId="{1D6C816B-259D-4E93-BB51-1B7FB328AD25}" srcOrd="3" destOrd="0" parTransId="{71D4E55D-53A3-42A9-8BB2-FE422F8359C9}" sibTransId="{79116804-6723-4CF6-A937-EE1AB3BC8D72}"/>
    <dgm:cxn modelId="{2F4EB5EA-563F-4260-923A-317371691AB0}" type="presOf" srcId="{05D32742-2222-4762-9BB8-2A2EC8BCA35D}" destId="{EB805039-7054-4CF2-ACEF-B4DAF5342877}" srcOrd="0" destOrd="0" presId="urn:microsoft.com/office/officeart/2005/8/layout/cycle2"/>
    <dgm:cxn modelId="{D3A06C51-9F12-40BC-8AE3-6487BE78589A}" type="presParOf" srcId="{B03489BA-E9F1-4FFB-9CC7-006B987E8245}" destId="{3BEE99FC-F602-4848-9DEC-DF06C49F9003}" srcOrd="0" destOrd="0" presId="urn:microsoft.com/office/officeart/2005/8/layout/cycle2"/>
    <dgm:cxn modelId="{C5230CA5-0591-4917-A43A-1512936C6B29}" type="presParOf" srcId="{B03489BA-E9F1-4FFB-9CC7-006B987E8245}" destId="{C87F7006-C5D0-4F9A-A57B-C695705FDBE6}" srcOrd="1" destOrd="0" presId="urn:microsoft.com/office/officeart/2005/8/layout/cycle2"/>
    <dgm:cxn modelId="{32705E29-AF39-401D-B1E0-EF21C04DD718}" type="presParOf" srcId="{C87F7006-C5D0-4F9A-A57B-C695705FDBE6}" destId="{341EE07B-AA90-45FF-A760-15D0F8AF66A0}" srcOrd="0" destOrd="0" presId="urn:microsoft.com/office/officeart/2005/8/layout/cycle2"/>
    <dgm:cxn modelId="{A9CF5B2A-D6BE-4C01-873D-B6D5CB403917}" type="presParOf" srcId="{B03489BA-E9F1-4FFB-9CC7-006B987E8245}" destId="{EB805039-7054-4CF2-ACEF-B4DAF5342877}" srcOrd="2" destOrd="0" presId="urn:microsoft.com/office/officeart/2005/8/layout/cycle2"/>
    <dgm:cxn modelId="{2638DBA2-356E-4CFC-922A-C221B4E88C9C}" type="presParOf" srcId="{B03489BA-E9F1-4FFB-9CC7-006B987E8245}" destId="{26D51663-80DE-4D23-B359-FB8EBF7D6D59}" srcOrd="3" destOrd="0" presId="urn:microsoft.com/office/officeart/2005/8/layout/cycle2"/>
    <dgm:cxn modelId="{2D8F41C9-3934-4015-9601-7C160BEE2424}" type="presParOf" srcId="{26D51663-80DE-4D23-B359-FB8EBF7D6D59}" destId="{91225EDD-F991-4494-9448-FA758AE870B8}" srcOrd="0" destOrd="0" presId="urn:microsoft.com/office/officeart/2005/8/layout/cycle2"/>
    <dgm:cxn modelId="{CEC1D7C2-B8D8-4BCC-B2CF-1A2D337512C6}" type="presParOf" srcId="{B03489BA-E9F1-4FFB-9CC7-006B987E8245}" destId="{BFB14D27-2286-4FE3-B8F4-E20C635CFC7D}" srcOrd="4" destOrd="0" presId="urn:microsoft.com/office/officeart/2005/8/layout/cycle2"/>
    <dgm:cxn modelId="{CFC4460E-6841-487E-8E2E-195B1D6F4B43}" type="presParOf" srcId="{B03489BA-E9F1-4FFB-9CC7-006B987E8245}" destId="{9AD3C7A6-3C5D-4936-889A-ED7C8CAD8078}" srcOrd="5" destOrd="0" presId="urn:microsoft.com/office/officeart/2005/8/layout/cycle2"/>
    <dgm:cxn modelId="{775FD687-1878-4B9B-8015-F8718D94064C}" type="presParOf" srcId="{9AD3C7A6-3C5D-4936-889A-ED7C8CAD8078}" destId="{3A5595B8-E2A8-4106-B779-436914163FDC}" srcOrd="0" destOrd="0" presId="urn:microsoft.com/office/officeart/2005/8/layout/cycle2"/>
    <dgm:cxn modelId="{758E5811-3A66-4EF0-A21B-B07765E35323}" type="presParOf" srcId="{B03489BA-E9F1-4FFB-9CC7-006B987E8245}" destId="{EDB34FEE-16FD-4233-A9BB-8357A80AC5B8}" srcOrd="6" destOrd="0" presId="urn:microsoft.com/office/officeart/2005/8/layout/cycle2"/>
    <dgm:cxn modelId="{8A48024B-33F7-4DBF-8F84-ADF202E20B1C}" type="presParOf" srcId="{B03489BA-E9F1-4FFB-9CC7-006B987E8245}" destId="{D966C053-6991-4ABF-BE04-68007811B7FB}" srcOrd="7" destOrd="0" presId="urn:microsoft.com/office/officeart/2005/8/layout/cycle2"/>
    <dgm:cxn modelId="{ACCAFDD9-7FEF-4CFC-9013-FB50F7CC154A}" type="presParOf" srcId="{D966C053-6991-4ABF-BE04-68007811B7FB}" destId="{98B06B72-1C99-4710-B3A9-497261FB4E0E}" srcOrd="0" destOrd="0" presId="urn:microsoft.com/office/officeart/2005/8/layout/cycle2"/>
    <dgm:cxn modelId="{C60FDC0C-884D-44EA-A3F4-2E11297E9979}" type="presParOf" srcId="{B03489BA-E9F1-4FFB-9CC7-006B987E8245}" destId="{E4451354-448C-416D-9CF7-3741ADAEB95E}" srcOrd="8" destOrd="0" presId="urn:microsoft.com/office/officeart/2005/8/layout/cycle2"/>
    <dgm:cxn modelId="{8B6FCD45-05F7-4A2F-9529-24EBE336EB63}" type="presParOf" srcId="{B03489BA-E9F1-4FFB-9CC7-006B987E8245}" destId="{EDCC24FE-988D-4E7C-8236-99A2965D4A7E}" srcOrd="9" destOrd="0" presId="urn:microsoft.com/office/officeart/2005/8/layout/cycle2"/>
    <dgm:cxn modelId="{C2360C3E-4094-4CEE-B6FB-18C0474B9585}" type="presParOf" srcId="{EDCC24FE-988D-4E7C-8236-99A2965D4A7E}" destId="{2AEDAF29-BC8E-49DF-990D-61DECF3F296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B9951-29DD-4A23-BA85-CA7AF393EB36}">
      <dsp:nvSpPr>
        <dsp:cNvPr id="0" name=""/>
        <dsp:cNvSpPr/>
      </dsp:nvSpPr>
      <dsp:spPr>
        <a:xfrm>
          <a:off x="5078" y="1486353"/>
          <a:ext cx="2118406" cy="105920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t>Anxiety</a:t>
          </a:r>
        </a:p>
      </dsp:txBody>
      <dsp:txXfrm>
        <a:off x="5078" y="1486353"/>
        <a:ext cx="2118406" cy="1059203"/>
      </dsp:txXfrm>
    </dsp:sp>
    <dsp:sp modelId="{DA1090C4-0B58-4A79-B13E-5B34F3BD8231}">
      <dsp:nvSpPr>
        <dsp:cNvPr id="0" name=""/>
        <dsp:cNvSpPr/>
      </dsp:nvSpPr>
      <dsp:spPr>
        <a:xfrm>
          <a:off x="2568350" y="1486353"/>
          <a:ext cx="2118406" cy="105920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t>Mood Disorders </a:t>
          </a:r>
        </a:p>
      </dsp:txBody>
      <dsp:txXfrm>
        <a:off x="2568350" y="1486353"/>
        <a:ext cx="2118406" cy="1059203"/>
      </dsp:txXfrm>
    </dsp:sp>
    <dsp:sp modelId="{FEC7770D-116F-40F3-B12D-4C2B776E4DA4}">
      <dsp:nvSpPr>
        <dsp:cNvPr id="0" name=""/>
        <dsp:cNvSpPr/>
      </dsp:nvSpPr>
      <dsp:spPr>
        <a:xfrm>
          <a:off x="5131623" y="1486353"/>
          <a:ext cx="2118406" cy="105920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t>Substance Use </a:t>
          </a:r>
        </a:p>
      </dsp:txBody>
      <dsp:txXfrm>
        <a:off x="5131623" y="1486353"/>
        <a:ext cx="2118406" cy="1059203"/>
      </dsp:txXfrm>
    </dsp:sp>
    <dsp:sp modelId="{1BDD4F57-76F7-4AEC-8D04-944CBD2927F4}">
      <dsp:nvSpPr>
        <dsp:cNvPr id="0" name=""/>
        <dsp:cNvSpPr/>
      </dsp:nvSpPr>
      <dsp:spPr>
        <a:xfrm>
          <a:off x="7694895" y="1486353"/>
          <a:ext cx="2118406" cy="105920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t>Psychosis </a:t>
          </a:r>
        </a:p>
      </dsp:txBody>
      <dsp:txXfrm>
        <a:off x="7694895" y="1486353"/>
        <a:ext cx="2118406" cy="10592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5BB0C-0A33-41AA-A547-91B7CAE667D8}">
      <dsp:nvSpPr>
        <dsp:cNvPr id="0" name=""/>
        <dsp:cNvSpPr/>
      </dsp:nvSpPr>
      <dsp:spPr>
        <a:xfrm>
          <a:off x="2963333" y="1010"/>
          <a:ext cx="4444999" cy="802017"/>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Headache, fatigue, difficulty sleeping or concentrating, upset stomach</a:t>
          </a:r>
        </a:p>
      </dsp:txBody>
      <dsp:txXfrm>
        <a:off x="2963333" y="101262"/>
        <a:ext cx="4144243" cy="601513"/>
      </dsp:txXfrm>
    </dsp:sp>
    <dsp:sp modelId="{CD8F7961-CC44-492A-BD37-FFD531E5E2FB}">
      <dsp:nvSpPr>
        <dsp:cNvPr id="0" name=""/>
        <dsp:cNvSpPr/>
      </dsp:nvSpPr>
      <dsp:spPr>
        <a:xfrm>
          <a:off x="0" y="1010"/>
          <a:ext cx="2963333" cy="80201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Physical</a:t>
          </a:r>
        </a:p>
      </dsp:txBody>
      <dsp:txXfrm>
        <a:off x="39151" y="40161"/>
        <a:ext cx="2885031" cy="723715"/>
      </dsp:txXfrm>
    </dsp:sp>
    <dsp:sp modelId="{E0EF0E7F-68A6-4175-9E27-5B94045C3D98}">
      <dsp:nvSpPr>
        <dsp:cNvPr id="0" name=""/>
        <dsp:cNvSpPr/>
      </dsp:nvSpPr>
      <dsp:spPr>
        <a:xfrm>
          <a:off x="2963333" y="883229"/>
          <a:ext cx="4444999" cy="802017"/>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anxiety, isolation, withdrawal, emotional outbursts, irritability </a:t>
          </a:r>
        </a:p>
      </dsp:txBody>
      <dsp:txXfrm>
        <a:off x="2963333" y="983481"/>
        <a:ext cx="4144243" cy="601513"/>
      </dsp:txXfrm>
    </dsp:sp>
    <dsp:sp modelId="{BCE8DD87-E732-4BD4-88E0-7B83CAA40575}">
      <dsp:nvSpPr>
        <dsp:cNvPr id="0" name=""/>
        <dsp:cNvSpPr/>
      </dsp:nvSpPr>
      <dsp:spPr>
        <a:xfrm>
          <a:off x="0" y="883229"/>
          <a:ext cx="2963333" cy="80201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Psychological </a:t>
          </a:r>
        </a:p>
      </dsp:txBody>
      <dsp:txXfrm>
        <a:off x="39151" y="922380"/>
        <a:ext cx="2885031" cy="723715"/>
      </dsp:txXfrm>
    </dsp:sp>
    <dsp:sp modelId="{BA40D631-6E82-4715-AA2D-193C13B07857}">
      <dsp:nvSpPr>
        <dsp:cNvPr id="0" name=""/>
        <dsp:cNvSpPr/>
      </dsp:nvSpPr>
      <dsp:spPr>
        <a:xfrm>
          <a:off x="2963333" y="1765448"/>
          <a:ext cx="4444999" cy="802017"/>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Relationships, communication, boundaries </a:t>
          </a:r>
        </a:p>
      </dsp:txBody>
      <dsp:txXfrm>
        <a:off x="2963333" y="1865700"/>
        <a:ext cx="4144243" cy="601513"/>
      </dsp:txXfrm>
    </dsp:sp>
    <dsp:sp modelId="{B80F2DEC-3C3C-4DEE-AC15-027764728F3F}">
      <dsp:nvSpPr>
        <dsp:cNvPr id="0" name=""/>
        <dsp:cNvSpPr/>
      </dsp:nvSpPr>
      <dsp:spPr>
        <a:xfrm>
          <a:off x="0" y="1765448"/>
          <a:ext cx="2963333" cy="80201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Social </a:t>
          </a:r>
        </a:p>
      </dsp:txBody>
      <dsp:txXfrm>
        <a:off x="39151" y="1804599"/>
        <a:ext cx="2885031" cy="723715"/>
      </dsp:txXfrm>
    </dsp:sp>
    <dsp:sp modelId="{0BCD4AD2-8BDB-4E2E-B949-E90C362CEF9B}">
      <dsp:nvSpPr>
        <dsp:cNvPr id="0" name=""/>
        <dsp:cNvSpPr/>
      </dsp:nvSpPr>
      <dsp:spPr>
        <a:xfrm>
          <a:off x="2963333" y="2647667"/>
          <a:ext cx="4444999" cy="802017"/>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Disconnect, disengage </a:t>
          </a:r>
        </a:p>
      </dsp:txBody>
      <dsp:txXfrm>
        <a:off x="2963333" y="2747919"/>
        <a:ext cx="4144243" cy="601513"/>
      </dsp:txXfrm>
    </dsp:sp>
    <dsp:sp modelId="{933267DC-9D61-425B-A15E-DA52D5566642}">
      <dsp:nvSpPr>
        <dsp:cNvPr id="0" name=""/>
        <dsp:cNvSpPr/>
      </dsp:nvSpPr>
      <dsp:spPr>
        <a:xfrm>
          <a:off x="0" y="2647667"/>
          <a:ext cx="2963333" cy="80201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Spiritual</a:t>
          </a:r>
        </a:p>
      </dsp:txBody>
      <dsp:txXfrm>
        <a:off x="39151" y="2686818"/>
        <a:ext cx="2885031" cy="723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BB734-D5E6-4E1D-9DC5-2B5C3FCFD3E9}">
      <dsp:nvSpPr>
        <dsp:cNvPr id="0" name=""/>
        <dsp:cNvSpPr/>
      </dsp:nvSpPr>
      <dsp:spPr>
        <a:xfrm>
          <a:off x="2636839" y="0"/>
          <a:ext cx="2970844" cy="2971297"/>
        </a:xfrm>
        <a:prstGeom prst="circularArrow">
          <a:avLst>
            <a:gd name="adj1" fmla="val 10980"/>
            <a:gd name="adj2" fmla="val 1142322"/>
            <a:gd name="adj3" fmla="val 4500000"/>
            <a:gd name="adj4" fmla="val 10800000"/>
            <a:gd name="adj5" fmla="val 12500"/>
          </a:avLst>
        </a:prstGeom>
        <a:gradFill rotWithShape="0">
          <a:gsLst>
            <a:gs pos="0">
              <a:schemeClr val="dk2">
                <a:hueOff val="0"/>
                <a:satOff val="0"/>
                <a:lumOff val="0"/>
                <a:alphaOff val="0"/>
                <a:tint val="60000"/>
                <a:lumMod val="104000"/>
              </a:schemeClr>
            </a:gs>
            <a:gs pos="100000">
              <a:schemeClr val="dk2">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B191D0B-F49C-42BE-B228-4A050FF9688C}">
      <dsp:nvSpPr>
        <dsp:cNvPr id="0" name=""/>
        <dsp:cNvSpPr/>
      </dsp:nvSpPr>
      <dsp:spPr>
        <a:xfrm>
          <a:off x="3293493" y="1072728"/>
          <a:ext cx="1650841" cy="825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Emotional Exhaustion</a:t>
          </a:r>
        </a:p>
      </dsp:txBody>
      <dsp:txXfrm>
        <a:off x="3293493" y="1072728"/>
        <a:ext cx="1650841" cy="825223"/>
      </dsp:txXfrm>
    </dsp:sp>
    <dsp:sp modelId="{2E1BA9F8-43A7-40F7-9620-B88D6A232A8D}">
      <dsp:nvSpPr>
        <dsp:cNvPr id="0" name=""/>
        <dsp:cNvSpPr/>
      </dsp:nvSpPr>
      <dsp:spPr>
        <a:xfrm>
          <a:off x="1811697" y="1707230"/>
          <a:ext cx="2970844" cy="2971297"/>
        </a:xfrm>
        <a:prstGeom prst="leftCircularArrow">
          <a:avLst>
            <a:gd name="adj1" fmla="val 10980"/>
            <a:gd name="adj2" fmla="val 1142322"/>
            <a:gd name="adj3" fmla="val 6300000"/>
            <a:gd name="adj4" fmla="val 18900000"/>
            <a:gd name="adj5" fmla="val 12500"/>
          </a:avLst>
        </a:prstGeom>
        <a:gradFill rotWithShape="0">
          <a:gsLst>
            <a:gs pos="0">
              <a:schemeClr val="dk2">
                <a:hueOff val="0"/>
                <a:satOff val="0"/>
                <a:lumOff val="0"/>
                <a:alphaOff val="0"/>
                <a:tint val="60000"/>
                <a:lumMod val="104000"/>
              </a:schemeClr>
            </a:gs>
            <a:gs pos="100000">
              <a:schemeClr val="dk2">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33B322-840C-4040-9747-B416A66A2677}">
      <dsp:nvSpPr>
        <dsp:cNvPr id="0" name=""/>
        <dsp:cNvSpPr/>
      </dsp:nvSpPr>
      <dsp:spPr>
        <a:xfrm>
          <a:off x="2471699" y="2789834"/>
          <a:ext cx="1650841" cy="825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Cynicism/ Depersonalization </a:t>
          </a:r>
        </a:p>
      </dsp:txBody>
      <dsp:txXfrm>
        <a:off x="2471699" y="2789834"/>
        <a:ext cx="1650841" cy="825223"/>
      </dsp:txXfrm>
    </dsp:sp>
    <dsp:sp modelId="{E18EBBFF-AA94-4C93-A522-4DA7DF9067AD}">
      <dsp:nvSpPr>
        <dsp:cNvPr id="0" name=""/>
        <dsp:cNvSpPr/>
      </dsp:nvSpPr>
      <dsp:spPr>
        <a:xfrm>
          <a:off x="2848285" y="3618760"/>
          <a:ext cx="2552416" cy="2553439"/>
        </a:xfrm>
        <a:prstGeom prst="blockArc">
          <a:avLst>
            <a:gd name="adj1" fmla="val 13500000"/>
            <a:gd name="adj2" fmla="val 10800000"/>
            <a:gd name="adj3" fmla="val 12740"/>
          </a:avLst>
        </a:prstGeom>
        <a:gradFill rotWithShape="0">
          <a:gsLst>
            <a:gs pos="0">
              <a:schemeClr val="dk2">
                <a:hueOff val="0"/>
                <a:satOff val="0"/>
                <a:lumOff val="0"/>
                <a:alphaOff val="0"/>
                <a:tint val="60000"/>
                <a:lumMod val="104000"/>
              </a:schemeClr>
            </a:gs>
            <a:gs pos="100000">
              <a:schemeClr val="dk2">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179B268-E4A8-448F-9EDD-9227A84938E8}">
      <dsp:nvSpPr>
        <dsp:cNvPr id="0" name=""/>
        <dsp:cNvSpPr/>
      </dsp:nvSpPr>
      <dsp:spPr>
        <a:xfrm>
          <a:off x="3297399" y="4509409"/>
          <a:ext cx="1650841" cy="825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Reduced Personal Efficacy</a:t>
          </a:r>
        </a:p>
      </dsp:txBody>
      <dsp:txXfrm>
        <a:off x="3297399" y="4509409"/>
        <a:ext cx="1650841" cy="8252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14478-626B-4139-B785-C5CC72A7A102}">
      <dsp:nvSpPr>
        <dsp:cNvPr id="0" name=""/>
        <dsp:cNvSpPr/>
      </dsp:nvSpPr>
      <dsp:spPr>
        <a:xfrm>
          <a:off x="2960369" y="74294"/>
          <a:ext cx="3566160" cy="3566160"/>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kern="1200"/>
            <a:t>Healthcare systems </a:t>
          </a:r>
        </a:p>
      </dsp:txBody>
      <dsp:txXfrm>
        <a:off x="3435857" y="698372"/>
        <a:ext cx="2615184" cy="1604772"/>
      </dsp:txXfrm>
    </dsp:sp>
    <dsp:sp modelId="{9479E311-6868-4D55-BBE4-5F724B6D3B16}">
      <dsp:nvSpPr>
        <dsp:cNvPr id="0" name=""/>
        <dsp:cNvSpPr/>
      </dsp:nvSpPr>
      <dsp:spPr>
        <a:xfrm>
          <a:off x="4247159" y="2303145"/>
          <a:ext cx="3566160" cy="3566160"/>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kern="1200"/>
            <a:t>Community resources </a:t>
          </a:r>
        </a:p>
      </dsp:txBody>
      <dsp:txXfrm>
        <a:off x="5337809" y="3224403"/>
        <a:ext cx="2139696" cy="1961388"/>
      </dsp:txXfrm>
    </dsp:sp>
    <dsp:sp modelId="{828D238A-D0C0-42D6-894C-CAF842CBCF83}">
      <dsp:nvSpPr>
        <dsp:cNvPr id="0" name=""/>
        <dsp:cNvSpPr/>
      </dsp:nvSpPr>
      <dsp:spPr>
        <a:xfrm>
          <a:off x="1673580" y="2303145"/>
          <a:ext cx="3566160" cy="3566160"/>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kern="1200"/>
            <a:t>Self – help strategies </a:t>
          </a:r>
        </a:p>
      </dsp:txBody>
      <dsp:txXfrm>
        <a:off x="2009393" y="3224403"/>
        <a:ext cx="2139696" cy="19613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01370-AB2C-4B8E-948C-C193EA5DB828}">
      <dsp:nvSpPr>
        <dsp:cNvPr id="0" name=""/>
        <dsp:cNvSpPr/>
      </dsp:nvSpPr>
      <dsp:spPr>
        <a:xfrm>
          <a:off x="3924" y="846029"/>
          <a:ext cx="2360079" cy="691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Accept</a:t>
          </a:r>
        </a:p>
      </dsp:txBody>
      <dsp:txXfrm>
        <a:off x="3924" y="846029"/>
        <a:ext cx="2360079" cy="691200"/>
      </dsp:txXfrm>
    </dsp:sp>
    <dsp:sp modelId="{A8BFCF77-AA53-47E9-9006-26C65C8B9246}">
      <dsp:nvSpPr>
        <dsp:cNvPr id="0" name=""/>
        <dsp:cNvSpPr/>
      </dsp:nvSpPr>
      <dsp:spPr>
        <a:xfrm>
          <a:off x="3924" y="1537229"/>
          <a:ext cx="2360079" cy="135054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Don’t try to control the uncontrollable </a:t>
          </a:r>
        </a:p>
      </dsp:txBody>
      <dsp:txXfrm>
        <a:off x="3924" y="1537229"/>
        <a:ext cx="2360079" cy="1350540"/>
      </dsp:txXfrm>
    </dsp:sp>
    <dsp:sp modelId="{034BD487-876C-4586-B249-2488A1DC895B}">
      <dsp:nvSpPr>
        <dsp:cNvPr id="0" name=""/>
        <dsp:cNvSpPr/>
      </dsp:nvSpPr>
      <dsp:spPr>
        <a:xfrm>
          <a:off x="2694415" y="846029"/>
          <a:ext cx="2360079" cy="691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Avoid</a:t>
          </a:r>
        </a:p>
      </dsp:txBody>
      <dsp:txXfrm>
        <a:off x="2694415" y="846029"/>
        <a:ext cx="2360079" cy="691200"/>
      </dsp:txXfrm>
    </dsp:sp>
    <dsp:sp modelId="{D12F7176-D1EA-4416-A8F8-B39E369AFA17}">
      <dsp:nvSpPr>
        <dsp:cNvPr id="0" name=""/>
        <dsp:cNvSpPr/>
      </dsp:nvSpPr>
      <dsp:spPr>
        <a:xfrm>
          <a:off x="2694415" y="1537229"/>
          <a:ext cx="2360079" cy="135054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Learning how to sat “no”</a:t>
          </a:r>
        </a:p>
      </dsp:txBody>
      <dsp:txXfrm>
        <a:off x="2694415" y="1537229"/>
        <a:ext cx="2360079" cy="1350540"/>
      </dsp:txXfrm>
    </dsp:sp>
    <dsp:sp modelId="{499F04A6-D3FD-49F5-91B1-5F23D98BE0C2}">
      <dsp:nvSpPr>
        <dsp:cNvPr id="0" name=""/>
        <dsp:cNvSpPr/>
      </dsp:nvSpPr>
      <dsp:spPr>
        <a:xfrm>
          <a:off x="5384905" y="846029"/>
          <a:ext cx="2360079" cy="691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Alter</a:t>
          </a:r>
        </a:p>
      </dsp:txBody>
      <dsp:txXfrm>
        <a:off x="5384905" y="846029"/>
        <a:ext cx="2360079" cy="691200"/>
      </dsp:txXfrm>
    </dsp:sp>
    <dsp:sp modelId="{354F5640-6E88-41B8-88DD-062E0B8C243A}">
      <dsp:nvSpPr>
        <dsp:cNvPr id="0" name=""/>
        <dsp:cNvSpPr/>
      </dsp:nvSpPr>
      <dsp:spPr>
        <a:xfrm>
          <a:off x="5384905" y="1537229"/>
          <a:ext cx="2360079" cy="135054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Express, compromise, assert, relax</a:t>
          </a:r>
        </a:p>
      </dsp:txBody>
      <dsp:txXfrm>
        <a:off x="5384905" y="1537229"/>
        <a:ext cx="2360079" cy="1350540"/>
      </dsp:txXfrm>
    </dsp:sp>
    <dsp:sp modelId="{D4D06FA3-BE20-421D-97DF-C521190C21EF}">
      <dsp:nvSpPr>
        <dsp:cNvPr id="0" name=""/>
        <dsp:cNvSpPr/>
      </dsp:nvSpPr>
      <dsp:spPr>
        <a:xfrm>
          <a:off x="8075395" y="846029"/>
          <a:ext cx="2360079" cy="691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Adapt </a:t>
          </a:r>
        </a:p>
      </dsp:txBody>
      <dsp:txXfrm>
        <a:off x="8075395" y="846029"/>
        <a:ext cx="2360079" cy="691200"/>
      </dsp:txXfrm>
    </dsp:sp>
    <dsp:sp modelId="{33A5FEF7-DAB8-41E3-A590-2A1F34D2A391}">
      <dsp:nvSpPr>
        <dsp:cNvPr id="0" name=""/>
        <dsp:cNvSpPr/>
      </dsp:nvSpPr>
      <dsp:spPr>
        <a:xfrm>
          <a:off x="8075395" y="1537229"/>
          <a:ext cx="2360079" cy="135054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Look at the big picture</a:t>
          </a:r>
        </a:p>
      </dsp:txBody>
      <dsp:txXfrm>
        <a:off x="8075395" y="1537229"/>
        <a:ext cx="2360079" cy="13505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E99FC-F602-4848-9DEC-DF06C49F9003}">
      <dsp:nvSpPr>
        <dsp:cNvPr id="0" name=""/>
        <dsp:cNvSpPr/>
      </dsp:nvSpPr>
      <dsp:spPr>
        <a:xfrm>
          <a:off x="4150819" y="1311"/>
          <a:ext cx="1717074" cy="171707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MHFA Basic, Youth, Seniors, First Nations </a:t>
          </a:r>
        </a:p>
      </dsp:txBody>
      <dsp:txXfrm>
        <a:off x="4402279" y="252771"/>
        <a:ext cx="1214154" cy="1214154"/>
      </dsp:txXfrm>
    </dsp:sp>
    <dsp:sp modelId="{C87F7006-C5D0-4F9A-A57B-C695705FDBE6}">
      <dsp:nvSpPr>
        <dsp:cNvPr id="0" name=""/>
        <dsp:cNvSpPr/>
      </dsp:nvSpPr>
      <dsp:spPr>
        <a:xfrm rot="2160000">
          <a:off x="5813815" y="1320670"/>
          <a:ext cx="457243" cy="579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826914" y="1396258"/>
        <a:ext cx="320070" cy="347708"/>
      </dsp:txXfrm>
    </dsp:sp>
    <dsp:sp modelId="{EB805039-7054-4CF2-ACEF-B4DAF5342877}">
      <dsp:nvSpPr>
        <dsp:cNvPr id="0" name=""/>
        <dsp:cNvSpPr/>
      </dsp:nvSpPr>
      <dsp:spPr>
        <a:xfrm>
          <a:off x="6237920" y="1517679"/>
          <a:ext cx="1717074" cy="171707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Psychological Health &amp; Safety Standard </a:t>
          </a:r>
        </a:p>
      </dsp:txBody>
      <dsp:txXfrm>
        <a:off x="6489380" y="1769139"/>
        <a:ext cx="1214154" cy="1214154"/>
      </dsp:txXfrm>
    </dsp:sp>
    <dsp:sp modelId="{26D51663-80DE-4D23-B359-FB8EBF7D6D59}">
      <dsp:nvSpPr>
        <dsp:cNvPr id="0" name=""/>
        <dsp:cNvSpPr/>
      </dsp:nvSpPr>
      <dsp:spPr>
        <a:xfrm rot="6480000">
          <a:off x="6473233" y="3300920"/>
          <a:ext cx="457243" cy="579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6563014" y="3351592"/>
        <a:ext cx="320070" cy="347708"/>
      </dsp:txXfrm>
    </dsp:sp>
    <dsp:sp modelId="{BFB14D27-2286-4FE3-B8F4-E20C635CFC7D}">
      <dsp:nvSpPr>
        <dsp:cNvPr id="0" name=""/>
        <dsp:cNvSpPr/>
      </dsp:nvSpPr>
      <dsp:spPr>
        <a:xfrm>
          <a:off x="5440718" y="3971213"/>
          <a:ext cx="1717074" cy="171707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Canadian Centre for Occupational Health &amp;  Safety </a:t>
          </a:r>
        </a:p>
      </dsp:txBody>
      <dsp:txXfrm>
        <a:off x="5692178" y="4222673"/>
        <a:ext cx="1214154" cy="1214154"/>
      </dsp:txXfrm>
    </dsp:sp>
    <dsp:sp modelId="{9AD3C7A6-3C5D-4936-889A-ED7C8CAD8078}">
      <dsp:nvSpPr>
        <dsp:cNvPr id="0" name=""/>
        <dsp:cNvSpPr/>
      </dsp:nvSpPr>
      <dsp:spPr>
        <a:xfrm rot="10800000">
          <a:off x="4793675" y="4539994"/>
          <a:ext cx="457243" cy="579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4930848" y="4655896"/>
        <a:ext cx="320070" cy="347708"/>
      </dsp:txXfrm>
    </dsp:sp>
    <dsp:sp modelId="{EDB34FEE-16FD-4233-A9BB-8357A80AC5B8}">
      <dsp:nvSpPr>
        <dsp:cNvPr id="0" name=""/>
        <dsp:cNvSpPr/>
      </dsp:nvSpPr>
      <dsp:spPr>
        <a:xfrm>
          <a:off x="2860919" y="3971213"/>
          <a:ext cx="1717074" cy="171707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Workplace Strategies For Mental Health </a:t>
          </a:r>
        </a:p>
      </dsp:txBody>
      <dsp:txXfrm>
        <a:off x="3112379" y="4222673"/>
        <a:ext cx="1214154" cy="1214154"/>
      </dsp:txXfrm>
    </dsp:sp>
    <dsp:sp modelId="{D966C053-6991-4ABF-BE04-68007811B7FB}">
      <dsp:nvSpPr>
        <dsp:cNvPr id="0" name=""/>
        <dsp:cNvSpPr/>
      </dsp:nvSpPr>
      <dsp:spPr>
        <a:xfrm rot="15120000">
          <a:off x="3096233" y="3325535"/>
          <a:ext cx="457243" cy="579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3186014" y="3506667"/>
        <a:ext cx="320070" cy="347708"/>
      </dsp:txXfrm>
    </dsp:sp>
    <dsp:sp modelId="{E4451354-448C-416D-9CF7-3741ADAEB95E}">
      <dsp:nvSpPr>
        <dsp:cNvPr id="0" name=""/>
        <dsp:cNvSpPr/>
      </dsp:nvSpPr>
      <dsp:spPr>
        <a:xfrm>
          <a:off x="2063718" y="1517679"/>
          <a:ext cx="1717074" cy="171707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CTRI/ ACHIEVE </a:t>
          </a:r>
        </a:p>
      </dsp:txBody>
      <dsp:txXfrm>
        <a:off x="2315178" y="1769139"/>
        <a:ext cx="1214154" cy="1214154"/>
      </dsp:txXfrm>
    </dsp:sp>
    <dsp:sp modelId="{EDCC24FE-988D-4E7C-8236-99A2965D4A7E}">
      <dsp:nvSpPr>
        <dsp:cNvPr id="0" name=""/>
        <dsp:cNvSpPr/>
      </dsp:nvSpPr>
      <dsp:spPr>
        <a:xfrm rot="19440000">
          <a:off x="3726714" y="1335882"/>
          <a:ext cx="457243" cy="579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739813" y="1492098"/>
        <a:ext cx="320070" cy="34770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CCD5F-A151-4183-918F-69080C4CF1D8}" type="datetimeFigureOut">
              <a:rPr lang="en-CA" smtClean="0"/>
              <a:t>2018-11-20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D3E98-5958-4511-8EE1-51F65C6E98E0}" type="slidenum">
              <a:rPr lang="en-CA" smtClean="0"/>
              <a:t>‹#›</a:t>
            </a:fld>
            <a:endParaRPr lang="en-CA"/>
          </a:p>
        </p:txBody>
      </p:sp>
    </p:spTree>
    <p:extLst>
      <p:ext uri="{BB962C8B-B14F-4D97-AF65-F5344CB8AC3E}">
        <p14:creationId xmlns:p14="http://schemas.microsoft.com/office/powerpoint/2010/main" val="403619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1</a:t>
            </a:fld>
            <a:endParaRPr lang="en-CA"/>
          </a:p>
        </p:txBody>
      </p:sp>
    </p:spTree>
    <p:extLst>
      <p:ext uri="{BB962C8B-B14F-4D97-AF65-F5344CB8AC3E}">
        <p14:creationId xmlns:p14="http://schemas.microsoft.com/office/powerpoint/2010/main" val="1521371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4</a:t>
            </a:fld>
            <a:endParaRPr lang="en-CA"/>
          </a:p>
        </p:txBody>
      </p:sp>
    </p:spTree>
    <p:extLst>
      <p:ext uri="{BB962C8B-B14F-4D97-AF65-F5344CB8AC3E}">
        <p14:creationId xmlns:p14="http://schemas.microsoft.com/office/powerpoint/2010/main" val="1936196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Unexpected or too many happen at once </a:t>
            </a:r>
          </a:p>
          <a:p>
            <a:r>
              <a:rPr lang="en-US" dirty="0"/>
              <a:t>Can be a positive force </a:t>
            </a:r>
          </a:p>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6</a:t>
            </a:fld>
            <a:endParaRPr lang="en-CA"/>
          </a:p>
        </p:txBody>
      </p:sp>
    </p:spTree>
    <p:extLst>
      <p:ext uri="{BB962C8B-B14F-4D97-AF65-F5344CB8AC3E}">
        <p14:creationId xmlns:p14="http://schemas.microsoft.com/office/powerpoint/2010/main" val="2238135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10</a:t>
            </a:fld>
            <a:endParaRPr lang="en-CA"/>
          </a:p>
        </p:txBody>
      </p:sp>
    </p:spTree>
    <p:extLst>
      <p:ext uri="{BB962C8B-B14F-4D97-AF65-F5344CB8AC3E}">
        <p14:creationId xmlns:p14="http://schemas.microsoft.com/office/powerpoint/2010/main" val="238516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19</a:t>
            </a:fld>
            <a:endParaRPr lang="en-CA"/>
          </a:p>
        </p:txBody>
      </p:sp>
    </p:spTree>
    <p:extLst>
      <p:ext uri="{BB962C8B-B14F-4D97-AF65-F5344CB8AC3E}">
        <p14:creationId xmlns:p14="http://schemas.microsoft.com/office/powerpoint/2010/main" val="946643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Ability to adapt or recover in the face of adversity </a:t>
            </a:r>
          </a:p>
          <a:p>
            <a:r>
              <a:rPr lang="en-US" dirty="0"/>
              <a:t>Stress is a fact, not able to avoid </a:t>
            </a:r>
          </a:p>
        </p:txBody>
      </p:sp>
      <p:sp>
        <p:nvSpPr>
          <p:cNvPr id="4" name="Slide Number Placeholder 3"/>
          <p:cNvSpPr>
            <a:spLocks noGrp="1"/>
          </p:cNvSpPr>
          <p:nvPr>
            <p:ph type="sldNum" sz="quarter" idx="5"/>
          </p:nvPr>
        </p:nvSpPr>
        <p:spPr/>
        <p:txBody>
          <a:bodyPr/>
          <a:lstStyle/>
          <a:p>
            <a:fld id="{FADD3E98-5958-4511-8EE1-51F65C6E98E0}" type="slidenum">
              <a:rPr lang="en-CA" smtClean="0"/>
              <a:t>23</a:t>
            </a:fld>
            <a:endParaRPr lang="en-CA"/>
          </a:p>
        </p:txBody>
      </p:sp>
    </p:spTree>
    <p:extLst>
      <p:ext uri="{BB962C8B-B14F-4D97-AF65-F5344CB8AC3E}">
        <p14:creationId xmlns:p14="http://schemas.microsoft.com/office/powerpoint/2010/main" val="1967711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24</a:t>
            </a:fld>
            <a:endParaRPr lang="en-CA"/>
          </a:p>
        </p:txBody>
      </p:sp>
    </p:spTree>
    <p:extLst>
      <p:ext uri="{BB962C8B-B14F-4D97-AF65-F5344CB8AC3E}">
        <p14:creationId xmlns:p14="http://schemas.microsoft.com/office/powerpoint/2010/main" val="2982148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25</a:t>
            </a:fld>
            <a:endParaRPr lang="en-CA"/>
          </a:p>
        </p:txBody>
      </p:sp>
    </p:spTree>
    <p:extLst>
      <p:ext uri="{BB962C8B-B14F-4D97-AF65-F5344CB8AC3E}">
        <p14:creationId xmlns:p14="http://schemas.microsoft.com/office/powerpoint/2010/main" val="2842296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D3E98-5958-4511-8EE1-51F65C6E98E0}" type="slidenum">
              <a:rPr lang="en-CA" smtClean="0"/>
              <a:t>29</a:t>
            </a:fld>
            <a:endParaRPr lang="en-CA"/>
          </a:p>
        </p:txBody>
      </p:sp>
    </p:spTree>
    <p:extLst>
      <p:ext uri="{BB962C8B-B14F-4D97-AF65-F5344CB8AC3E}">
        <p14:creationId xmlns:p14="http://schemas.microsoft.com/office/powerpoint/2010/main" val="1564603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237661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0058E6-BC10-48F8-B219-389060E83869}"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162632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376547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1679789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85955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1205490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594807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3411560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1417414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D0058E6-BC10-48F8-B219-389060E83869}"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2FC8-6073-49A6-BD51-04339AA2B269}" type="slidenum">
              <a:rPr lang="en-US" smtClean="0"/>
              <a:t>‹#›</a:t>
            </a:fld>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785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39881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058E6-BC10-48F8-B219-389060E83869}"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216816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058E6-BC10-48F8-B219-389060E83869}"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1149526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0058E6-BC10-48F8-B219-389060E83869}"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3293509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0058E6-BC10-48F8-B219-389060E83869}"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232011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058E6-BC10-48F8-B219-389060E83869}"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1315533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0058E6-BC10-48F8-B219-389060E83869}"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425549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0058E6-BC10-48F8-B219-389060E83869}"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2FC8-6073-49A6-BD51-04339AA2B269}" type="slidenum">
              <a:rPr lang="en-US" smtClean="0"/>
              <a:t>‹#›</a:t>
            </a:fld>
            <a:endParaRPr lang="en-US"/>
          </a:p>
        </p:txBody>
      </p:sp>
    </p:spTree>
    <p:extLst>
      <p:ext uri="{BB962C8B-B14F-4D97-AF65-F5344CB8AC3E}">
        <p14:creationId xmlns:p14="http://schemas.microsoft.com/office/powerpoint/2010/main" val="191823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D0058E6-BC10-48F8-B219-389060E83869}" type="datetimeFigureOut">
              <a:rPr lang="en-US" smtClean="0"/>
              <a:t>11/20/2018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E3E2FC8-6073-49A6-BD51-04339AA2B269}" type="slidenum">
              <a:rPr lang="en-US" smtClean="0"/>
              <a:t>‹#›</a:t>
            </a:fld>
            <a:endParaRPr lang="en-US"/>
          </a:p>
        </p:txBody>
      </p:sp>
    </p:spTree>
    <p:extLst>
      <p:ext uri="{BB962C8B-B14F-4D97-AF65-F5344CB8AC3E}">
        <p14:creationId xmlns:p14="http://schemas.microsoft.com/office/powerpoint/2010/main" val="282881052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v-3wDQJEHdI" TargetMode="External"/><Relationship Id="rId2" Type="http://schemas.openxmlformats.org/officeDocument/2006/relationships/hyperlink" Target="http://www.cmha.ca/mental_health/whats-your-stress-inde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081625"/>
            <a:ext cx="10134600" cy="1780108"/>
          </a:xfrm>
        </p:spPr>
        <p:txBody>
          <a:bodyPr>
            <a:noAutofit/>
          </a:bodyPr>
          <a:lstStyle/>
          <a:p>
            <a:r>
              <a:rPr lang="en-US" sz="5400" dirty="0"/>
              <a:t>Managing Stress in the Workplace: Establishing Balance </a:t>
            </a:r>
          </a:p>
        </p:txBody>
      </p:sp>
      <p:sp>
        <p:nvSpPr>
          <p:cNvPr id="3" name="Subtitle 2"/>
          <p:cNvSpPr>
            <a:spLocks noGrp="1"/>
          </p:cNvSpPr>
          <p:nvPr>
            <p:ph type="subTitle" idx="1"/>
          </p:nvPr>
        </p:nvSpPr>
        <p:spPr>
          <a:xfrm>
            <a:off x="4724400" y="2971800"/>
            <a:ext cx="6987645" cy="1388534"/>
          </a:xfrm>
        </p:spPr>
        <p:txBody>
          <a:bodyPr>
            <a:noAutofit/>
          </a:bodyPr>
          <a:lstStyle/>
          <a:p>
            <a:r>
              <a:rPr lang="en-US" sz="2800" dirty="0"/>
              <a:t>Chalaine Senger</a:t>
            </a:r>
          </a:p>
        </p:txBody>
      </p:sp>
      <p:pic>
        <p:nvPicPr>
          <p:cNvPr id="5" name="Picture 4">
            <a:extLst>
              <a:ext uri="{FF2B5EF4-FFF2-40B4-BE49-F238E27FC236}">
                <a16:creationId xmlns:a16="http://schemas.microsoft.com/office/drawing/2014/main" id="{6333D75D-2C9F-4AE2-A7CC-55DAE4E33D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0922" y="5562600"/>
            <a:ext cx="3812679" cy="1131617"/>
          </a:xfrm>
          <a:prstGeom prst="rect">
            <a:avLst/>
          </a:prstGeom>
        </p:spPr>
      </p:pic>
    </p:spTree>
    <p:extLst>
      <p:ext uri="{BB962C8B-B14F-4D97-AF65-F5344CB8AC3E}">
        <p14:creationId xmlns:p14="http://schemas.microsoft.com/office/powerpoint/2010/main" val="67436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2C3C-8144-44E2-A0D6-23FF07962064}"/>
              </a:ext>
            </a:extLst>
          </p:cNvPr>
          <p:cNvSpPr>
            <a:spLocks noGrp="1"/>
          </p:cNvSpPr>
          <p:nvPr>
            <p:ph type="title"/>
          </p:nvPr>
        </p:nvSpPr>
        <p:spPr>
          <a:xfrm>
            <a:off x="1524000" y="444500"/>
            <a:ext cx="10018713" cy="1752599"/>
          </a:xfrm>
        </p:spPr>
        <p:txBody>
          <a:bodyPr/>
          <a:lstStyle/>
          <a:p>
            <a:r>
              <a:rPr lang="en-US" dirty="0"/>
              <a:t>Workplace Stressors</a:t>
            </a:r>
            <a:br>
              <a:rPr lang="en-US" dirty="0"/>
            </a:br>
            <a:r>
              <a:rPr lang="en-US" sz="2800" i="1" dirty="0"/>
              <a:t>Do not compare your stressors to anyone else’s  </a:t>
            </a:r>
          </a:p>
        </p:txBody>
      </p:sp>
      <p:sp>
        <p:nvSpPr>
          <p:cNvPr id="3" name="Content Placeholder 2">
            <a:extLst>
              <a:ext uri="{FF2B5EF4-FFF2-40B4-BE49-F238E27FC236}">
                <a16:creationId xmlns:a16="http://schemas.microsoft.com/office/drawing/2014/main" id="{F451688A-BDDE-42E2-8FFA-BFB4D1CDCC71}"/>
              </a:ext>
            </a:extLst>
          </p:cNvPr>
          <p:cNvSpPr>
            <a:spLocks noGrp="1"/>
          </p:cNvSpPr>
          <p:nvPr>
            <p:ph sz="half" idx="1"/>
          </p:nvPr>
        </p:nvSpPr>
        <p:spPr>
          <a:xfrm>
            <a:off x="2362200" y="2552699"/>
            <a:ext cx="4895055" cy="3124201"/>
          </a:xfrm>
        </p:spPr>
        <p:txBody>
          <a:bodyPr>
            <a:noAutofit/>
          </a:bodyPr>
          <a:lstStyle/>
          <a:p>
            <a:r>
              <a:rPr lang="en-US" sz="2000" dirty="0"/>
              <a:t>Job insecurity </a:t>
            </a:r>
          </a:p>
          <a:p>
            <a:r>
              <a:rPr lang="en-US" sz="2000" dirty="0"/>
              <a:t>Lack of role clarity </a:t>
            </a:r>
          </a:p>
          <a:p>
            <a:r>
              <a:rPr lang="en-US" sz="2000" dirty="0"/>
              <a:t>Conflict </a:t>
            </a:r>
          </a:p>
          <a:p>
            <a:r>
              <a:rPr lang="en-US" sz="2000" dirty="0"/>
              <a:t>Organizational culture</a:t>
            </a:r>
          </a:p>
          <a:p>
            <a:r>
              <a:rPr lang="en-US" sz="2000" dirty="0"/>
              <a:t>Lack of time </a:t>
            </a:r>
          </a:p>
          <a:p>
            <a:r>
              <a:rPr lang="en-US" sz="2000" dirty="0"/>
              <a:t>Bullying or harassment </a:t>
            </a:r>
          </a:p>
          <a:p>
            <a:r>
              <a:rPr lang="en-US" sz="2000" dirty="0"/>
              <a:t>Lack of job flexibility </a:t>
            </a:r>
          </a:p>
          <a:p>
            <a:r>
              <a:rPr lang="en-US" sz="2000" dirty="0"/>
              <a:t>Lack of recognition </a:t>
            </a:r>
          </a:p>
          <a:p>
            <a:r>
              <a:rPr lang="en-US" sz="2000" dirty="0"/>
              <a:t>Stagnation – no opportunity for growth </a:t>
            </a:r>
          </a:p>
        </p:txBody>
      </p:sp>
      <p:sp>
        <p:nvSpPr>
          <p:cNvPr id="4" name="Content Placeholder 3">
            <a:extLst>
              <a:ext uri="{FF2B5EF4-FFF2-40B4-BE49-F238E27FC236}">
                <a16:creationId xmlns:a16="http://schemas.microsoft.com/office/drawing/2014/main" id="{BBA804A9-5E9A-4512-88BD-569A81872D1A}"/>
              </a:ext>
            </a:extLst>
          </p:cNvPr>
          <p:cNvSpPr>
            <a:spLocks noGrp="1"/>
          </p:cNvSpPr>
          <p:nvPr>
            <p:ph sz="half" idx="2"/>
          </p:nvPr>
        </p:nvSpPr>
        <p:spPr>
          <a:xfrm>
            <a:off x="6858000" y="1905000"/>
            <a:ext cx="5584034" cy="4495800"/>
          </a:xfrm>
        </p:spPr>
        <p:txBody>
          <a:bodyPr>
            <a:normAutofit/>
          </a:bodyPr>
          <a:lstStyle/>
          <a:p>
            <a:r>
              <a:rPr lang="en-US" sz="2000" dirty="0"/>
              <a:t>Work pressures or demands</a:t>
            </a:r>
          </a:p>
          <a:p>
            <a:r>
              <a:rPr lang="en-US" sz="2000" dirty="0"/>
              <a:t>Inadequate training </a:t>
            </a:r>
          </a:p>
          <a:p>
            <a:r>
              <a:rPr lang="en-US" sz="2000" dirty="0"/>
              <a:t>Inadequate resources </a:t>
            </a:r>
          </a:p>
          <a:p>
            <a:r>
              <a:rPr lang="en-US" sz="2000" dirty="0"/>
              <a:t>Physical safety concerns</a:t>
            </a:r>
          </a:p>
          <a:p>
            <a:r>
              <a:rPr lang="en-US" sz="2000" dirty="0"/>
              <a:t>Injuries or traumatic event</a:t>
            </a:r>
          </a:p>
          <a:p>
            <a:r>
              <a:rPr lang="en-US" sz="2000" dirty="0"/>
              <a:t>Lack of control </a:t>
            </a:r>
          </a:p>
          <a:p>
            <a:r>
              <a:rPr lang="en-US" sz="2000" dirty="0"/>
              <a:t>Communication demands or expectations – response to messages </a:t>
            </a:r>
          </a:p>
        </p:txBody>
      </p:sp>
    </p:spTree>
    <p:extLst>
      <p:ext uri="{BB962C8B-B14F-4D97-AF65-F5344CB8AC3E}">
        <p14:creationId xmlns:p14="http://schemas.microsoft.com/office/powerpoint/2010/main" val="594081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381000"/>
            <a:ext cx="9640889" cy="1524000"/>
          </a:xfrm>
        </p:spPr>
        <p:txBody>
          <a:bodyPr/>
          <a:lstStyle/>
          <a:p>
            <a:r>
              <a:rPr lang="en-US" dirty="0"/>
              <a:t> </a:t>
            </a:r>
            <a:r>
              <a:rPr lang="en-US" b="1" dirty="0"/>
              <a:t>Contributing Factors </a:t>
            </a:r>
          </a:p>
        </p:txBody>
      </p:sp>
      <p:sp>
        <p:nvSpPr>
          <p:cNvPr id="2" name="Content Placeholder 1"/>
          <p:cNvSpPr>
            <a:spLocks noGrp="1"/>
          </p:cNvSpPr>
          <p:nvPr>
            <p:ph sz="quarter" idx="13"/>
          </p:nvPr>
        </p:nvSpPr>
        <p:spPr>
          <a:xfrm>
            <a:off x="2971800" y="1676400"/>
            <a:ext cx="8238745" cy="4373880"/>
          </a:xfrm>
        </p:spPr>
        <p:txBody>
          <a:bodyPr>
            <a:normAutofit/>
          </a:bodyPr>
          <a:lstStyle/>
          <a:p>
            <a:r>
              <a:rPr lang="en-US" sz="2800" dirty="0"/>
              <a:t>Poor organization </a:t>
            </a:r>
          </a:p>
          <a:p>
            <a:r>
              <a:rPr lang="en-US" sz="2800" dirty="0"/>
              <a:t>Poor management or micro management</a:t>
            </a:r>
          </a:p>
          <a:p>
            <a:r>
              <a:rPr lang="en-US" sz="2800" dirty="0"/>
              <a:t>Working conditions – hours, load, pace</a:t>
            </a:r>
          </a:p>
          <a:p>
            <a:r>
              <a:rPr lang="en-US" sz="2800" dirty="0"/>
              <a:t>Lack of support </a:t>
            </a:r>
          </a:p>
          <a:p>
            <a:r>
              <a:rPr lang="en-US" sz="2800" dirty="0"/>
              <a:t>Context – promotional opportunities, evaluation systems, role or position, relationships, financial</a:t>
            </a:r>
          </a:p>
          <a:p>
            <a:r>
              <a:rPr lang="en-US" sz="2800" dirty="0"/>
              <a:t>External sources </a:t>
            </a:r>
          </a:p>
        </p:txBody>
      </p:sp>
    </p:spTree>
    <p:extLst>
      <p:ext uri="{BB962C8B-B14F-4D97-AF65-F5344CB8AC3E}">
        <p14:creationId xmlns:p14="http://schemas.microsoft.com/office/powerpoint/2010/main" val="291776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3317F3-8252-4F79-BBFF-576F325F5E67}"/>
              </a:ext>
            </a:extLst>
          </p:cNvPr>
          <p:cNvSpPr>
            <a:spLocks noGrp="1"/>
          </p:cNvSpPr>
          <p:nvPr>
            <p:ph type="title"/>
          </p:nvPr>
        </p:nvSpPr>
        <p:spPr/>
        <p:txBody>
          <a:bodyPr/>
          <a:lstStyle/>
          <a:p>
            <a:r>
              <a:rPr lang="en-US" b="1" dirty="0"/>
              <a:t>Stress Index </a:t>
            </a:r>
          </a:p>
        </p:txBody>
      </p:sp>
      <p:sp>
        <p:nvSpPr>
          <p:cNvPr id="2" name="Content Placeholder 1">
            <a:extLst>
              <a:ext uri="{FF2B5EF4-FFF2-40B4-BE49-F238E27FC236}">
                <a16:creationId xmlns:a16="http://schemas.microsoft.com/office/drawing/2014/main" id="{33477425-8509-4FA1-B925-D18B7D885EA6}"/>
              </a:ext>
            </a:extLst>
          </p:cNvPr>
          <p:cNvSpPr>
            <a:spLocks noGrp="1"/>
          </p:cNvSpPr>
          <p:nvPr>
            <p:ph idx="1"/>
          </p:nvPr>
        </p:nvSpPr>
        <p:spPr>
          <a:xfrm>
            <a:off x="2590800" y="713051"/>
            <a:ext cx="8432799" cy="3450696"/>
          </a:xfrm>
        </p:spPr>
        <p:txBody>
          <a:bodyPr/>
          <a:lstStyle/>
          <a:p>
            <a:pPr marL="0" indent="0">
              <a:buNone/>
            </a:pPr>
            <a:r>
              <a:rPr lang="en-US" dirty="0">
                <a:hlinkClick r:id="rId2">
                  <a:extLst>
                    <a:ext uri="{A12FA001-AC4F-418D-AE19-62706E023703}">
                      <ahyp:hlinkClr xmlns:ahyp="http://schemas.microsoft.com/office/drawing/2018/hyperlinkcolor" val="tx"/>
                    </a:ext>
                  </a:extLst>
                </a:hlinkClick>
              </a:rPr>
              <a:t>http://www.cmha.ca/mental_health/whats-your-stress-index/</a:t>
            </a:r>
            <a:endParaRPr lang="en-US" dirty="0"/>
          </a:p>
          <a:p>
            <a:endParaRPr lang="en-US" dirty="0"/>
          </a:p>
        </p:txBody>
      </p:sp>
      <p:sp>
        <p:nvSpPr>
          <p:cNvPr id="4" name="Rectangle 3">
            <a:extLst>
              <a:ext uri="{FF2B5EF4-FFF2-40B4-BE49-F238E27FC236}">
                <a16:creationId xmlns:a16="http://schemas.microsoft.com/office/drawing/2014/main" id="{534B0BA9-2B68-42B1-BF85-47112A6D0B9F}"/>
              </a:ext>
            </a:extLst>
          </p:cNvPr>
          <p:cNvSpPr/>
          <p:nvPr/>
        </p:nvSpPr>
        <p:spPr>
          <a:xfrm>
            <a:off x="3759199" y="3517416"/>
            <a:ext cx="6096000" cy="646331"/>
          </a:xfrm>
          <a:prstGeom prst="rect">
            <a:avLst/>
          </a:prstGeom>
        </p:spPr>
        <p:txBody>
          <a:bodyPr wrap="square">
            <a:spAutoFit/>
          </a:bodyPr>
          <a:lstStyle/>
          <a:p>
            <a:r>
              <a:rPr lang="en-US" dirty="0"/>
              <a:t> </a:t>
            </a:r>
            <a:r>
              <a:rPr lang="en-CA" dirty="0">
                <a:hlinkClick r:id="rId3"/>
              </a:rPr>
              <a:t>https://www.youtube.com/watch?v=v-3wDQJEHdI</a:t>
            </a:r>
            <a:endParaRPr lang="en-CA" dirty="0"/>
          </a:p>
          <a:p>
            <a:endParaRPr lang="en-US" dirty="0"/>
          </a:p>
        </p:txBody>
      </p:sp>
    </p:spTree>
    <p:extLst>
      <p:ext uri="{BB962C8B-B14F-4D97-AF65-F5344CB8AC3E}">
        <p14:creationId xmlns:p14="http://schemas.microsoft.com/office/powerpoint/2010/main" val="232379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18264-A6C8-4A7D-BB26-72E2A6AE5DEA}"/>
              </a:ext>
            </a:extLst>
          </p:cNvPr>
          <p:cNvSpPr>
            <a:spLocks noGrp="1"/>
          </p:cNvSpPr>
          <p:nvPr>
            <p:ph type="body" idx="1"/>
          </p:nvPr>
        </p:nvSpPr>
        <p:spPr>
          <a:xfrm>
            <a:off x="2234693" y="609600"/>
            <a:ext cx="4190999" cy="792162"/>
          </a:xfrm>
        </p:spPr>
        <p:txBody>
          <a:bodyPr/>
          <a:lstStyle/>
          <a:p>
            <a:r>
              <a:rPr lang="en-US" b="1" dirty="0"/>
              <a:t>Long Term Outcomes </a:t>
            </a:r>
          </a:p>
        </p:txBody>
      </p:sp>
      <p:sp>
        <p:nvSpPr>
          <p:cNvPr id="2" name="Content Placeholder 1"/>
          <p:cNvSpPr>
            <a:spLocks noGrp="1"/>
          </p:cNvSpPr>
          <p:nvPr>
            <p:ph sz="half" idx="2"/>
          </p:nvPr>
        </p:nvSpPr>
        <p:spPr>
          <a:xfrm>
            <a:off x="1919289" y="1524000"/>
            <a:ext cx="4506403" cy="4724400"/>
          </a:xfrm>
        </p:spPr>
        <p:txBody>
          <a:bodyPr>
            <a:normAutofit fontScale="85000" lnSpcReduction="20000"/>
          </a:bodyPr>
          <a:lstStyle/>
          <a:p>
            <a:pPr lvl="1"/>
            <a:r>
              <a:rPr lang="en-CA" sz="2600" dirty="0"/>
              <a:t>Depression &amp; anxiety disorders </a:t>
            </a:r>
          </a:p>
          <a:p>
            <a:pPr lvl="1"/>
            <a:r>
              <a:rPr lang="en-CA" sz="2600" dirty="0"/>
              <a:t>High blood pressure </a:t>
            </a:r>
          </a:p>
          <a:p>
            <a:pPr lvl="1"/>
            <a:r>
              <a:rPr lang="en-CA" sz="2600" dirty="0"/>
              <a:t>Heart attack </a:t>
            </a:r>
          </a:p>
          <a:p>
            <a:pPr lvl="1"/>
            <a:r>
              <a:rPr lang="en-CA" sz="2600" dirty="0"/>
              <a:t>Weight gain or loss </a:t>
            </a:r>
          </a:p>
          <a:p>
            <a:pPr lvl="1"/>
            <a:r>
              <a:rPr lang="en-CA" sz="2600" dirty="0"/>
              <a:t>Fertility complications</a:t>
            </a:r>
          </a:p>
          <a:p>
            <a:pPr lvl="1"/>
            <a:r>
              <a:rPr lang="en-CA" sz="2600" dirty="0"/>
              <a:t>Skin problems </a:t>
            </a:r>
          </a:p>
          <a:p>
            <a:pPr lvl="1"/>
            <a:r>
              <a:rPr lang="en-CA" sz="2600" dirty="0"/>
              <a:t>Infections </a:t>
            </a:r>
          </a:p>
          <a:p>
            <a:pPr lvl="1"/>
            <a:r>
              <a:rPr lang="en-CA" sz="2600" dirty="0"/>
              <a:t>Weakened immune system </a:t>
            </a:r>
          </a:p>
          <a:p>
            <a:pPr marL="301943" lvl="1" indent="0">
              <a:buNone/>
            </a:pPr>
            <a:endParaRPr lang="en-CA" dirty="0"/>
          </a:p>
        </p:txBody>
      </p:sp>
      <p:sp>
        <p:nvSpPr>
          <p:cNvPr id="5" name="Text Placeholder 4">
            <a:extLst>
              <a:ext uri="{FF2B5EF4-FFF2-40B4-BE49-F238E27FC236}">
                <a16:creationId xmlns:a16="http://schemas.microsoft.com/office/drawing/2014/main" id="{C4420362-6FF0-4B42-8E83-96F3F639E5A1}"/>
              </a:ext>
            </a:extLst>
          </p:cNvPr>
          <p:cNvSpPr>
            <a:spLocks noGrp="1"/>
          </p:cNvSpPr>
          <p:nvPr>
            <p:ph type="body" sz="quarter" idx="3"/>
          </p:nvPr>
        </p:nvSpPr>
        <p:spPr>
          <a:xfrm>
            <a:off x="6781799" y="762000"/>
            <a:ext cx="3822192" cy="639762"/>
          </a:xfrm>
        </p:spPr>
        <p:txBody>
          <a:bodyPr/>
          <a:lstStyle/>
          <a:p>
            <a:r>
              <a:rPr lang="en-US" b="1" dirty="0"/>
              <a:t>Workplace Outcomes </a:t>
            </a:r>
          </a:p>
        </p:txBody>
      </p:sp>
      <p:sp>
        <p:nvSpPr>
          <p:cNvPr id="6" name="Content Placeholder 5">
            <a:extLst>
              <a:ext uri="{FF2B5EF4-FFF2-40B4-BE49-F238E27FC236}">
                <a16:creationId xmlns:a16="http://schemas.microsoft.com/office/drawing/2014/main" id="{2E832337-B2B4-460A-AD87-F1896333D6DE}"/>
              </a:ext>
            </a:extLst>
          </p:cNvPr>
          <p:cNvSpPr>
            <a:spLocks noGrp="1"/>
          </p:cNvSpPr>
          <p:nvPr>
            <p:ph sz="quarter" idx="4"/>
          </p:nvPr>
        </p:nvSpPr>
        <p:spPr>
          <a:xfrm>
            <a:off x="6781799" y="1524000"/>
            <a:ext cx="4892166" cy="4221163"/>
          </a:xfrm>
        </p:spPr>
        <p:txBody>
          <a:bodyPr>
            <a:normAutofit fontScale="85000" lnSpcReduction="20000"/>
          </a:bodyPr>
          <a:lstStyle/>
          <a:p>
            <a:r>
              <a:rPr lang="en-US" sz="2600" dirty="0"/>
              <a:t>Poor Work Performance</a:t>
            </a:r>
          </a:p>
          <a:p>
            <a:pPr lvl="1"/>
            <a:r>
              <a:rPr lang="en-US" sz="2600" dirty="0"/>
              <a:t>More absenteeism</a:t>
            </a:r>
          </a:p>
          <a:p>
            <a:pPr lvl="1"/>
            <a:r>
              <a:rPr lang="en-US" sz="2600" dirty="0"/>
              <a:t>High turnover rates </a:t>
            </a:r>
          </a:p>
          <a:p>
            <a:pPr lvl="1"/>
            <a:r>
              <a:rPr lang="en-US" sz="2600" dirty="0"/>
              <a:t>Lack of organization and time management </a:t>
            </a:r>
          </a:p>
          <a:p>
            <a:pPr lvl="1"/>
            <a:r>
              <a:rPr lang="en-US" sz="2600" dirty="0"/>
              <a:t>Low morale </a:t>
            </a:r>
          </a:p>
          <a:p>
            <a:r>
              <a:rPr lang="en-US" sz="2600" dirty="0"/>
              <a:t>Decreased job satisfaction </a:t>
            </a:r>
          </a:p>
          <a:p>
            <a:r>
              <a:rPr lang="en-US" sz="2600" dirty="0"/>
              <a:t>Increased health problems </a:t>
            </a:r>
          </a:p>
          <a:p>
            <a:r>
              <a:rPr lang="en-US" sz="2600" dirty="0"/>
              <a:t>Damaged relationships </a:t>
            </a:r>
          </a:p>
          <a:p>
            <a:r>
              <a:rPr lang="en-US" sz="2600" dirty="0"/>
              <a:t>Burn out </a:t>
            </a:r>
          </a:p>
          <a:p>
            <a:endParaRPr lang="en-US" dirty="0"/>
          </a:p>
        </p:txBody>
      </p:sp>
    </p:spTree>
    <p:extLst>
      <p:ext uri="{BB962C8B-B14F-4D97-AF65-F5344CB8AC3E}">
        <p14:creationId xmlns:p14="http://schemas.microsoft.com/office/powerpoint/2010/main" val="3869381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D3A43F0F-AF9F-43F6-8271-56325E8D6BB8}"/>
              </a:ext>
            </a:extLst>
          </p:cNvPr>
          <p:cNvSpPr>
            <a:spLocks noGrp="1"/>
          </p:cNvSpPr>
          <p:nvPr>
            <p:ph type="title"/>
          </p:nvPr>
        </p:nvSpPr>
        <p:spPr>
          <a:xfrm>
            <a:off x="535021" y="685800"/>
            <a:ext cx="2639962" cy="5105400"/>
          </a:xfrm>
        </p:spPr>
        <p:txBody>
          <a:bodyPr>
            <a:normAutofit/>
          </a:bodyPr>
          <a:lstStyle/>
          <a:p>
            <a:r>
              <a:rPr lang="en-US">
                <a:solidFill>
                  <a:srgbClr val="FFFFFF"/>
                </a:solidFill>
              </a:rPr>
              <a:t>Beyond Stress… Burn out  </a:t>
            </a: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4" name="Content Placeholder 3">
            <a:extLst>
              <a:ext uri="{FF2B5EF4-FFF2-40B4-BE49-F238E27FC236}">
                <a16:creationId xmlns:a16="http://schemas.microsoft.com/office/drawing/2014/main" id="{36B74FF6-B847-403D-88B5-8ABBDA34994D}"/>
              </a:ext>
            </a:extLst>
          </p:cNvPr>
          <p:cNvGraphicFramePr>
            <a:graphicFrameLocks noGrp="1"/>
          </p:cNvGraphicFramePr>
          <p:nvPr>
            <p:ph idx="1"/>
            <p:extLst>
              <p:ext uri="{D42A27DB-BD31-4B8C-83A1-F6EECF244321}">
                <p14:modId xmlns:p14="http://schemas.microsoft.com/office/powerpoint/2010/main" val="3576265774"/>
              </p:ext>
            </p:extLst>
          </p:nvPr>
        </p:nvGraphicFramePr>
        <p:xfrm>
          <a:off x="4544018" y="304800"/>
          <a:ext cx="7419382"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632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43364-4DBA-43BA-8275-2B2B3B7D1003}"/>
              </a:ext>
            </a:extLst>
          </p:cNvPr>
          <p:cNvSpPr>
            <a:spLocks noGrp="1"/>
          </p:cNvSpPr>
          <p:nvPr>
            <p:ph type="title"/>
          </p:nvPr>
        </p:nvSpPr>
        <p:spPr/>
        <p:txBody>
          <a:bodyPr/>
          <a:lstStyle/>
          <a:p>
            <a:r>
              <a:rPr lang="en-US" b="1" dirty="0"/>
              <a:t>Getting Support at Work </a:t>
            </a:r>
          </a:p>
        </p:txBody>
      </p:sp>
      <p:sp>
        <p:nvSpPr>
          <p:cNvPr id="3" name="Content Placeholder 2">
            <a:extLst>
              <a:ext uri="{FF2B5EF4-FFF2-40B4-BE49-F238E27FC236}">
                <a16:creationId xmlns:a16="http://schemas.microsoft.com/office/drawing/2014/main" id="{9588ABF4-6FCC-4736-818B-5AF27BA0972E}"/>
              </a:ext>
            </a:extLst>
          </p:cNvPr>
          <p:cNvSpPr>
            <a:spLocks noGrp="1"/>
          </p:cNvSpPr>
          <p:nvPr>
            <p:ph idx="1"/>
          </p:nvPr>
        </p:nvSpPr>
        <p:spPr>
          <a:xfrm>
            <a:off x="2895600" y="2133600"/>
            <a:ext cx="10018713" cy="4343399"/>
          </a:xfrm>
        </p:spPr>
        <p:txBody>
          <a:bodyPr>
            <a:normAutofit/>
          </a:bodyPr>
          <a:lstStyle/>
          <a:p>
            <a:r>
              <a:rPr lang="en-CA" sz="2800" dirty="0"/>
              <a:t>Identify your stressor or triggers for stress</a:t>
            </a:r>
          </a:p>
          <a:p>
            <a:r>
              <a:rPr lang="en-CA" sz="2800" dirty="0"/>
              <a:t>Understand how you respond to these stressors</a:t>
            </a:r>
          </a:p>
          <a:p>
            <a:r>
              <a:rPr lang="en-CA" sz="2800" dirty="0"/>
              <a:t>Establish working boundaries</a:t>
            </a:r>
          </a:p>
          <a:p>
            <a:r>
              <a:rPr lang="en-CA" sz="2800" dirty="0"/>
              <a:t>Speak with your supervisor or manager </a:t>
            </a:r>
          </a:p>
          <a:p>
            <a:pPr lvl="1"/>
            <a:r>
              <a:rPr lang="en-CA" sz="2800" dirty="0"/>
              <a:t>Determine who is best to ask for help </a:t>
            </a:r>
          </a:p>
          <a:p>
            <a:r>
              <a:rPr lang="en-CA" sz="2800" dirty="0"/>
              <a:t>Get additional support </a:t>
            </a:r>
          </a:p>
          <a:p>
            <a:pPr lvl="1">
              <a:buFont typeface="Arial" pitchFamily="34" charset="0"/>
              <a:buChar char="•"/>
            </a:pPr>
            <a:endParaRPr lang="en-US" i="1" dirty="0"/>
          </a:p>
          <a:p>
            <a:endParaRPr lang="en-US" dirty="0"/>
          </a:p>
        </p:txBody>
      </p:sp>
    </p:spTree>
    <p:extLst>
      <p:ext uri="{BB962C8B-B14F-4D97-AF65-F5344CB8AC3E}">
        <p14:creationId xmlns:p14="http://schemas.microsoft.com/office/powerpoint/2010/main" val="2442989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1E76A2C-7186-4DC3-8CAA-4B646537EB58}"/>
              </a:ext>
            </a:extLst>
          </p:cNvPr>
          <p:cNvGraphicFramePr>
            <a:graphicFrameLocks noGrp="1"/>
          </p:cNvGraphicFramePr>
          <p:nvPr>
            <p:ph idx="1"/>
            <p:extLst>
              <p:ext uri="{D42A27DB-BD31-4B8C-83A1-F6EECF244321}">
                <p14:modId xmlns:p14="http://schemas.microsoft.com/office/powerpoint/2010/main" val="2702322767"/>
              </p:ext>
            </p:extLst>
          </p:nvPr>
        </p:nvGraphicFramePr>
        <p:xfrm>
          <a:off x="2095500" y="457200"/>
          <a:ext cx="94869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121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DF16-AE59-45CB-98FA-F0787F310CC3}"/>
              </a:ext>
            </a:extLst>
          </p:cNvPr>
          <p:cNvSpPr>
            <a:spLocks noGrp="1"/>
          </p:cNvSpPr>
          <p:nvPr>
            <p:ph type="title"/>
          </p:nvPr>
        </p:nvSpPr>
        <p:spPr/>
        <p:txBody>
          <a:bodyPr/>
          <a:lstStyle/>
          <a:p>
            <a:r>
              <a:rPr lang="en-US" dirty="0"/>
              <a:t>Providing A Supportive Work Environment </a:t>
            </a:r>
          </a:p>
        </p:txBody>
      </p:sp>
      <p:sp>
        <p:nvSpPr>
          <p:cNvPr id="3" name="Content Placeholder 2">
            <a:extLst>
              <a:ext uri="{FF2B5EF4-FFF2-40B4-BE49-F238E27FC236}">
                <a16:creationId xmlns:a16="http://schemas.microsoft.com/office/drawing/2014/main" id="{8950CB6A-369C-4E51-A9D1-7CC8D5BD40F0}"/>
              </a:ext>
            </a:extLst>
          </p:cNvPr>
          <p:cNvSpPr>
            <a:spLocks noGrp="1"/>
          </p:cNvSpPr>
          <p:nvPr>
            <p:ph idx="1"/>
          </p:nvPr>
        </p:nvSpPr>
        <p:spPr/>
        <p:txBody>
          <a:bodyPr/>
          <a:lstStyle/>
          <a:p>
            <a:pPr lvl="1">
              <a:buFont typeface="Arial" pitchFamily="34" charset="0"/>
              <a:buChar char="•"/>
            </a:pPr>
            <a:r>
              <a:rPr lang="en-US" sz="2400" dirty="0"/>
              <a:t>Encourage employee participation and decision-making</a:t>
            </a:r>
          </a:p>
          <a:p>
            <a:pPr lvl="1">
              <a:buFont typeface="Arial" pitchFamily="34" charset="0"/>
              <a:buChar char="•"/>
            </a:pPr>
            <a:r>
              <a:rPr lang="en-US" sz="2400" dirty="0"/>
              <a:t>Clearly define employees' duties and responsibilities</a:t>
            </a:r>
          </a:p>
          <a:p>
            <a:pPr lvl="1">
              <a:buFont typeface="Arial" pitchFamily="34" charset="0"/>
              <a:buChar char="•"/>
            </a:pPr>
            <a:r>
              <a:rPr lang="en-US" sz="2400" dirty="0"/>
              <a:t>Promote work-life balance</a:t>
            </a:r>
          </a:p>
          <a:p>
            <a:pPr lvl="1">
              <a:buFont typeface="Arial" pitchFamily="34" charset="0"/>
              <a:buChar char="•"/>
            </a:pPr>
            <a:r>
              <a:rPr lang="en-US" sz="2400" dirty="0"/>
              <a:t>Encourage and model respectful </a:t>
            </a:r>
            <a:r>
              <a:rPr lang="en-US" sz="2400" dirty="0" err="1"/>
              <a:t>behaviours</a:t>
            </a:r>
            <a:endParaRPr lang="en-US" sz="2400" dirty="0"/>
          </a:p>
          <a:p>
            <a:pPr lvl="1">
              <a:buFont typeface="Arial" pitchFamily="34" charset="0"/>
              <a:buChar char="•"/>
            </a:pPr>
            <a:r>
              <a:rPr lang="en-US" sz="2400" dirty="0"/>
              <a:t>Provide training and learning opportunities</a:t>
            </a:r>
          </a:p>
          <a:p>
            <a:pPr lvl="1">
              <a:buFont typeface="Arial" pitchFamily="34" charset="0"/>
              <a:buChar char="•"/>
            </a:pPr>
            <a:r>
              <a:rPr lang="en-US" sz="2400" dirty="0"/>
              <a:t>Recognize employees' contributions effectively</a:t>
            </a:r>
          </a:p>
          <a:p>
            <a:endParaRPr lang="en-US" dirty="0"/>
          </a:p>
        </p:txBody>
      </p:sp>
    </p:spTree>
    <p:extLst>
      <p:ext uri="{BB962C8B-B14F-4D97-AF65-F5344CB8AC3E}">
        <p14:creationId xmlns:p14="http://schemas.microsoft.com/office/powerpoint/2010/main" val="2682338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24 Spot-On Illustrations That Combat Mental Health Stigma: ">
            <a:extLst>
              <a:ext uri="{FF2B5EF4-FFF2-40B4-BE49-F238E27FC236}">
                <a16:creationId xmlns:a16="http://schemas.microsoft.com/office/drawing/2014/main" id="{0C8CB230-6B29-47A0-AC61-22DB707DF9A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746" r="10986"/>
          <a:stretch/>
        </p:blipFill>
        <p:spPr bwMode="auto">
          <a:xfrm>
            <a:off x="6892924" y="10"/>
            <a:ext cx="5299077" cy="6857990"/>
          </a:xfrm>
          <a:custGeom>
            <a:avLst/>
            <a:gdLst>
              <a:gd name="connsiteX0" fmla="*/ 836871 w 5299077"/>
              <a:gd name="connsiteY0" fmla="*/ 0 h 6858000"/>
              <a:gd name="connsiteX1" fmla="*/ 5299077 w 5299077"/>
              <a:gd name="connsiteY1" fmla="*/ 0 h 6858000"/>
              <a:gd name="connsiteX2" fmla="*/ 5299077 w 5299077"/>
              <a:gd name="connsiteY2" fmla="*/ 6858000 h 6858000"/>
              <a:gd name="connsiteX3" fmla="*/ 1911312 w 5299077"/>
              <a:gd name="connsiteY3" fmla="*/ 6858000 h 6858000"/>
              <a:gd name="connsiteX4" fmla="*/ 0 w 5299077"/>
              <a:gd name="connsiteY4" fmla="*/ 5333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5"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5" name="Title 4">
            <a:extLst>
              <a:ext uri="{FF2B5EF4-FFF2-40B4-BE49-F238E27FC236}">
                <a16:creationId xmlns:a16="http://schemas.microsoft.com/office/drawing/2014/main" id="{9CB62678-8C1F-433B-86EC-3018EB510943}"/>
              </a:ext>
            </a:extLst>
          </p:cNvPr>
          <p:cNvSpPr>
            <a:spLocks noGrp="1"/>
          </p:cNvSpPr>
          <p:nvPr>
            <p:ph type="title"/>
          </p:nvPr>
        </p:nvSpPr>
        <p:spPr>
          <a:xfrm>
            <a:off x="389703" y="704850"/>
            <a:ext cx="6038320" cy="1752599"/>
          </a:xfrm>
        </p:spPr>
        <p:txBody>
          <a:bodyPr>
            <a:normAutofit/>
          </a:bodyPr>
          <a:lstStyle/>
          <a:p>
            <a:pPr algn="l"/>
            <a:r>
              <a:rPr lang="en-US" b="1" dirty="0"/>
              <a:t>Supporting a Co-worker</a:t>
            </a:r>
          </a:p>
        </p:txBody>
      </p:sp>
      <p:sp>
        <p:nvSpPr>
          <p:cNvPr id="6" name="Content Placeholder 5">
            <a:extLst>
              <a:ext uri="{FF2B5EF4-FFF2-40B4-BE49-F238E27FC236}">
                <a16:creationId xmlns:a16="http://schemas.microsoft.com/office/drawing/2014/main" id="{55BE649F-9507-4FEC-979E-6A3539C184C9}"/>
              </a:ext>
            </a:extLst>
          </p:cNvPr>
          <p:cNvSpPr>
            <a:spLocks noGrp="1"/>
          </p:cNvSpPr>
          <p:nvPr>
            <p:ph idx="1"/>
          </p:nvPr>
        </p:nvSpPr>
        <p:spPr>
          <a:xfrm>
            <a:off x="-182344" y="2000250"/>
            <a:ext cx="5938306" cy="3733800"/>
          </a:xfrm>
        </p:spPr>
        <p:txBody>
          <a:bodyPr>
            <a:normAutofit/>
          </a:bodyPr>
          <a:lstStyle/>
          <a:p>
            <a:pPr lvl="1">
              <a:buFont typeface="Wingdings" panose="05000000000000000000" pitchFamily="2" charset="2"/>
              <a:buChar char="ü"/>
            </a:pPr>
            <a:r>
              <a:rPr lang="en-CA" sz="3600" dirty="0"/>
              <a:t>Positive Communication </a:t>
            </a:r>
          </a:p>
          <a:p>
            <a:pPr lvl="1">
              <a:buFont typeface="Wingdings" panose="05000000000000000000" pitchFamily="2" charset="2"/>
              <a:buChar char="ü"/>
            </a:pPr>
            <a:r>
              <a:rPr lang="en-CA" sz="3600" dirty="0"/>
              <a:t>Active Listening </a:t>
            </a:r>
          </a:p>
          <a:p>
            <a:pPr lvl="1">
              <a:buFont typeface="Wingdings" panose="05000000000000000000" pitchFamily="2" charset="2"/>
              <a:buChar char="ü"/>
            </a:pPr>
            <a:r>
              <a:rPr lang="en-CA" sz="3600" dirty="0"/>
              <a:t>Know your limitations </a:t>
            </a:r>
          </a:p>
          <a:p>
            <a:pPr marL="301943" lvl="1" indent="0">
              <a:buNone/>
            </a:pPr>
            <a:endParaRPr lang="en-CA" dirty="0"/>
          </a:p>
          <a:p>
            <a:endParaRPr lang="en-US" sz="2000" dirty="0"/>
          </a:p>
        </p:txBody>
      </p:sp>
    </p:spTree>
    <p:extLst>
      <p:ext uri="{BB962C8B-B14F-4D97-AF65-F5344CB8AC3E}">
        <p14:creationId xmlns:p14="http://schemas.microsoft.com/office/powerpoint/2010/main" val="247593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55F6D4-4B5C-4424-A5BB-DB5AF2687556}"/>
              </a:ext>
            </a:extLst>
          </p:cNvPr>
          <p:cNvSpPr>
            <a:spLocks noGrp="1"/>
          </p:cNvSpPr>
          <p:nvPr>
            <p:ph type="title"/>
          </p:nvPr>
        </p:nvSpPr>
        <p:spPr/>
        <p:txBody>
          <a:bodyPr/>
          <a:lstStyle/>
          <a:p>
            <a:r>
              <a:rPr lang="en-US" b="1" dirty="0"/>
              <a:t>Communication</a:t>
            </a:r>
          </a:p>
        </p:txBody>
      </p:sp>
      <p:sp>
        <p:nvSpPr>
          <p:cNvPr id="2" name="Content Placeholder 1">
            <a:extLst>
              <a:ext uri="{FF2B5EF4-FFF2-40B4-BE49-F238E27FC236}">
                <a16:creationId xmlns:a16="http://schemas.microsoft.com/office/drawing/2014/main" id="{6D61CB5E-2B29-4113-AE1E-8AC4DCFCDC25}"/>
              </a:ext>
            </a:extLst>
          </p:cNvPr>
          <p:cNvSpPr>
            <a:spLocks noGrp="1"/>
          </p:cNvSpPr>
          <p:nvPr>
            <p:ph idx="1"/>
          </p:nvPr>
        </p:nvSpPr>
        <p:spPr>
          <a:xfrm>
            <a:off x="2667000" y="1828800"/>
            <a:ext cx="8428566" cy="4898496"/>
          </a:xfrm>
        </p:spPr>
        <p:txBody>
          <a:bodyPr>
            <a:normAutofit/>
          </a:bodyPr>
          <a:lstStyle/>
          <a:p>
            <a:pPr marL="114300" indent="0">
              <a:buNone/>
            </a:pPr>
            <a:r>
              <a:rPr lang="en-US" b="1" dirty="0"/>
              <a:t>Challenges</a:t>
            </a:r>
          </a:p>
          <a:p>
            <a:r>
              <a:rPr lang="en-US" dirty="0"/>
              <a:t>aggressiveness, resistance, anger, distractions, misunderstandings, perceptions, lack of information, fear of response, avoiding shame and blame </a:t>
            </a:r>
          </a:p>
          <a:p>
            <a:pPr marL="114300" indent="0">
              <a:buNone/>
            </a:pPr>
            <a:r>
              <a:rPr lang="en-US" b="1" dirty="0"/>
              <a:t>Impact</a:t>
            </a:r>
            <a:r>
              <a:rPr lang="en-US" dirty="0"/>
              <a:t>  </a:t>
            </a:r>
          </a:p>
          <a:p>
            <a:r>
              <a:rPr lang="en-US" dirty="0"/>
              <a:t>Frustration, anger, upset, stress, distress, conflict, loss of opportunity or information, fear </a:t>
            </a:r>
          </a:p>
          <a:p>
            <a:pPr marL="0" indent="0">
              <a:buNone/>
            </a:pPr>
            <a:endParaRPr lang="en-US" dirty="0"/>
          </a:p>
          <a:p>
            <a:endParaRPr lang="en-US" dirty="0"/>
          </a:p>
        </p:txBody>
      </p:sp>
    </p:spTree>
    <p:extLst>
      <p:ext uri="{BB962C8B-B14F-4D97-AF65-F5344CB8AC3E}">
        <p14:creationId xmlns:p14="http://schemas.microsoft.com/office/powerpoint/2010/main" val="1283819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336FED-CA3B-489B-A091-BEB791D2407D}"/>
              </a:ext>
            </a:extLst>
          </p:cNvPr>
          <p:cNvSpPr>
            <a:spLocks noGrp="1"/>
          </p:cNvSpPr>
          <p:nvPr>
            <p:ph type="title"/>
          </p:nvPr>
        </p:nvSpPr>
        <p:spPr>
          <a:xfrm>
            <a:off x="1600200" y="914400"/>
            <a:ext cx="10018713" cy="1828800"/>
          </a:xfrm>
        </p:spPr>
        <p:txBody>
          <a:bodyPr>
            <a:normAutofit fontScale="90000"/>
          </a:bodyPr>
          <a:lstStyle/>
          <a:p>
            <a:r>
              <a:rPr lang="en-US" b="1" dirty="0"/>
              <a:t>Mental Health &amp; Mental Illness</a:t>
            </a:r>
            <a:br>
              <a:rPr lang="en-US" dirty="0"/>
            </a:br>
            <a:r>
              <a:rPr lang="en-CA" sz="2700" i="1" dirty="0"/>
              <a:t>“ the capacity of each and all of us to feel, think, and act in ways that enhance our ability to enjoy life and deal with the challenges we face.”</a:t>
            </a:r>
            <a:br>
              <a:rPr lang="en-CA" dirty="0"/>
            </a:br>
            <a:r>
              <a:rPr lang="en-US" dirty="0"/>
              <a:t> </a:t>
            </a:r>
          </a:p>
        </p:txBody>
      </p:sp>
      <p:sp>
        <p:nvSpPr>
          <p:cNvPr id="2" name="Content Placeholder 1">
            <a:extLst>
              <a:ext uri="{FF2B5EF4-FFF2-40B4-BE49-F238E27FC236}">
                <a16:creationId xmlns:a16="http://schemas.microsoft.com/office/drawing/2014/main" id="{F4155EE7-3171-4E1E-A4A4-08823AA66ED5}"/>
              </a:ext>
            </a:extLst>
          </p:cNvPr>
          <p:cNvSpPr>
            <a:spLocks noGrp="1"/>
          </p:cNvSpPr>
          <p:nvPr>
            <p:ph idx="1"/>
          </p:nvPr>
        </p:nvSpPr>
        <p:spPr>
          <a:xfrm>
            <a:off x="1752600" y="2514600"/>
            <a:ext cx="6855356" cy="3793067"/>
          </a:xfrm>
        </p:spPr>
        <p:txBody>
          <a:bodyPr>
            <a:normAutofit/>
          </a:bodyPr>
          <a:lstStyle/>
          <a:p>
            <a:pPr marL="0" indent="0">
              <a:lnSpc>
                <a:spcPct val="90000"/>
              </a:lnSpc>
              <a:buNone/>
            </a:pPr>
            <a:endParaRPr lang="en-CA" sz="1700" dirty="0"/>
          </a:p>
          <a:p>
            <a:pPr>
              <a:lnSpc>
                <a:spcPct val="90000"/>
              </a:lnSpc>
            </a:pPr>
            <a:r>
              <a:rPr lang="en-CA" dirty="0"/>
              <a:t>1 in 5 Canadians will experience some mental health problem within one year.</a:t>
            </a:r>
          </a:p>
          <a:p>
            <a:pPr>
              <a:lnSpc>
                <a:spcPct val="90000"/>
              </a:lnSpc>
            </a:pPr>
            <a:r>
              <a:rPr lang="en-CA" dirty="0"/>
              <a:t>1 in 3 will experience a mental health problem in their lifetime. </a:t>
            </a:r>
          </a:p>
          <a:p>
            <a:pPr>
              <a:lnSpc>
                <a:spcPct val="90000"/>
              </a:lnSpc>
            </a:pPr>
            <a:r>
              <a:rPr lang="en-CA" dirty="0"/>
              <a:t>2 out of 3 suffer in silence fearing judgement and rejection. </a:t>
            </a:r>
          </a:p>
          <a:p>
            <a:pPr>
              <a:lnSpc>
                <a:spcPct val="90000"/>
              </a:lnSpc>
            </a:pPr>
            <a:r>
              <a:rPr lang="en-CA" dirty="0"/>
              <a:t>Mental health is the number one cause of disability claims in Canada. </a:t>
            </a:r>
          </a:p>
          <a:p>
            <a:pPr>
              <a:lnSpc>
                <a:spcPct val="90000"/>
              </a:lnSpc>
            </a:pPr>
            <a:endParaRPr lang="en-US" sz="1700" dirty="0"/>
          </a:p>
        </p:txBody>
      </p:sp>
      <p:pic>
        <p:nvPicPr>
          <p:cNvPr id="7" name="Graphic 6" descr="Head with Gears">
            <a:extLst>
              <a:ext uri="{FF2B5EF4-FFF2-40B4-BE49-F238E27FC236}">
                <a16:creationId xmlns:a16="http://schemas.microsoft.com/office/drawing/2014/main" id="{F23D3BD3-5CEF-4625-82DF-5C290823AF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5232" y="3052575"/>
            <a:ext cx="2717116" cy="271711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1849799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23EAFE-300F-455E-B777-845F782E986F}"/>
              </a:ext>
            </a:extLst>
          </p:cNvPr>
          <p:cNvSpPr>
            <a:spLocks noGrp="1"/>
          </p:cNvSpPr>
          <p:nvPr>
            <p:ph type="title"/>
          </p:nvPr>
        </p:nvSpPr>
        <p:spPr>
          <a:xfrm>
            <a:off x="1540404" y="198435"/>
            <a:ext cx="10018713" cy="1752599"/>
          </a:xfrm>
        </p:spPr>
        <p:txBody>
          <a:bodyPr/>
          <a:lstStyle/>
          <a:p>
            <a:r>
              <a:rPr lang="en-US" b="1" dirty="0"/>
              <a:t>Active Listening </a:t>
            </a:r>
          </a:p>
        </p:txBody>
      </p:sp>
      <p:sp>
        <p:nvSpPr>
          <p:cNvPr id="2" name="Content Placeholder 1">
            <a:extLst>
              <a:ext uri="{FF2B5EF4-FFF2-40B4-BE49-F238E27FC236}">
                <a16:creationId xmlns:a16="http://schemas.microsoft.com/office/drawing/2014/main" id="{A6D222BF-1237-468C-B137-3243613A861D}"/>
              </a:ext>
            </a:extLst>
          </p:cNvPr>
          <p:cNvSpPr>
            <a:spLocks noGrp="1"/>
          </p:cNvSpPr>
          <p:nvPr>
            <p:ph idx="1"/>
          </p:nvPr>
        </p:nvSpPr>
        <p:spPr>
          <a:xfrm>
            <a:off x="2743200" y="1447800"/>
            <a:ext cx="8657166" cy="5211765"/>
          </a:xfrm>
        </p:spPr>
        <p:txBody>
          <a:bodyPr>
            <a:normAutofit fontScale="70000" lnSpcReduction="20000"/>
          </a:bodyPr>
          <a:lstStyle/>
          <a:p>
            <a:pPr marL="114300" indent="0">
              <a:buNone/>
            </a:pPr>
            <a:r>
              <a:rPr lang="en-US" sz="3400" b="1" dirty="0"/>
              <a:t>Attitudes</a:t>
            </a:r>
          </a:p>
          <a:p>
            <a:pPr marL="571500" indent="-457200">
              <a:buAutoNum type="arabicPeriod"/>
            </a:pPr>
            <a:r>
              <a:rPr lang="en-US" sz="3400" dirty="0"/>
              <a:t>Respect for the individuals feelings, experiences and values (even if they are different from our own)  </a:t>
            </a:r>
          </a:p>
          <a:p>
            <a:pPr marL="571500" indent="-457200">
              <a:buAutoNum type="arabicPeriod"/>
            </a:pPr>
            <a:r>
              <a:rPr lang="en-US" sz="3400" dirty="0"/>
              <a:t>Validation – non judgmental approach (minimal prompts) </a:t>
            </a:r>
          </a:p>
          <a:p>
            <a:pPr marL="571500" indent="-457200">
              <a:buAutoNum type="arabicPeriod"/>
            </a:pPr>
            <a:r>
              <a:rPr lang="en-US" sz="3400" dirty="0"/>
              <a:t>Empathy </a:t>
            </a:r>
          </a:p>
          <a:p>
            <a:pPr marL="114300" indent="0">
              <a:buNone/>
            </a:pPr>
            <a:endParaRPr lang="en-US" sz="3400" dirty="0"/>
          </a:p>
          <a:p>
            <a:pPr marL="114300" indent="0">
              <a:buNone/>
            </a:pPr>
            <a:r>
              <a:rPr lang="en-US" sz="3400" b="1" dirty="0"/>
              <a:t>Verbal &amp; Non-verbal </a:t>
            </a:r>
          </a:p>
          <a:p>
            <a:r>
              <a:rPr lang="en-US" sz="3400" dirty="0"/>
              <a:t>Listening without interrupting, pay attention, ask appropriate questions, check understanding – repeat back, summarize</a:t>
            </a:r>
          </a:p>
          <a:p>
            <a:r>
              <a:rPr lang="en-US" sz="3400" dirty="0"/>
              <a:t>Pausing or silence  </a:t>
            </a:r>
          </a:p>
          <a:p>
            <a:r>
              <a:rPr lang="en-US" sz="3400" dirty="0"/>
              <a:t>Body language – eye contact, openness, sit down versus standing, personal space </a:t>
            </a:r>
          </a:p>
          <a:p>
            <a:endParaRPr lang="en-US" dirty="0"/>
          </a:p>
        </p:txBody>
      </p:sp>
    </p:spTree>
    <p:extLst>
      <p:ext uri="{BB962C8B-B14F-4D97-AF65-F5344CB8AC3E}">
        <p14:creationId xmlns:p14="http://schemas.microsoft.com/office/powerpoint/2010/main" val="1602990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66BD53-B23B-46E1-82D9-77BE74EBC092}"/>
              </a:ext>
            </a:extLst>
          </p:cNvPr>
          <p:cNvSpPr>
            <a:spLocks noGrp="1"/>
          </p:cNvSpPr>
          <p:nvPr>
            <p:ph type="title"/>
          </p:nvPr>
        </p:nvSpPr>
        <p:spPr>
          <a:xfrm>
            <a:off x="-1295400" y="1371601"/>
            <a:ext cx="9793289" cy="1066800"/>
          </a:xfrm>
        </p:spPr>
        <p:txBody>
          <a:bodyPr/>
          <a:lstStyle/>
          <a:p>
            <a:r>
              <a:rPr lang="en-US" b="1" dirty="0"/>
              <a:t>Boundaries</a:t>
            </a:r>
            <a:r>
              <a:rPr lang="en-US" dirty="0"/>
              <a:t> </a:t>
            </a:r>
          </a:p>
        </p:txBody>
      </p:sp>
      <p:sp>
        <p:nvSpPr>
          <p:cNvPr id="2" name="Content Placeholder 1">
            <a:extLst>
              <a:ext uri="{FF2B5EF4-FFF2-40B4-BE49-F238E27FC236}">
                <a16:creationId xmlns:a16="http://schemas.microsoft.com/office/drawing/2014/main" id="{02AEE1B1-82CE-48A3-81D2-1B44D72A79A7}"/>
              </a:ext>
            </a:extLst>
          </p:cNvPr>
          <p:cNvSpPr>
            <a:spLocks noGrp="1"/>
          </p:cNvSpPr>
          <p:nvPr>
            <p:ph idx="1"/>
          </p:nvPr>
        </p:nvSpPr>
        <p:spPr>
          <a:xfrm>
            <a:off x="1524000" y="2819400"/>
            <a:ext cx="5638799" cy="3124201"/>
          </a:xfrm>
        </p:spPr>
        <p:txBody>
          <a:bodyPr/>
          <a:lstStyle/>
          <a:p>
            <a:r>
              <a:rPr lang="en-US" sz="3600" dirty="0"/>
              <a:t>Knowing your role </a:t>
            </a:r>
          </a:p>
          <a:p>
            <a:r>
              <a:rPr lang="en-US" sz="3600" dirty="0"/>
              <a:t>Acknowledge your limitations </a:t>
            </a:r>
          </a:p>
          <a:p>
            <a:r>
              <a:rPr lang="en-US" sz="3600" dirty="0"/>
              <a:t>Do not try to “fix” </a:t>
            </a:r>
          </a:p>
          <a:p>
            <a:endParaRPr lang="en-US" dirty="0"/>
          </a:p>
        </p:txBody>
      </p:sp>
      <p:pic>
        <p:nvPicPr>
          <p:cNvPr id="4" name="Picture 2">
            <a:extLst>
              <a:ext uri="{FF2B5EF4-FFF2-40B4-BE49-F238E27FC236}">
                <a16:creationId xmlns:a16="http://schemas.microsoft.com/office/drawing/2014/main" id="{B873D148-AD8E-409A-A2F1-89A1A1D648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176337"/>
            <a:ext cx="4505325" cy="450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0705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72CA28-4798-4E78-9AC5-CAC32474090D}"/>
              </a:ext>
            </a:extLst>
          </p:cNvPr>
          <p:cNvSpPr>
            <a:spLocks noGrp="1"/>
          </p:cNvSpPr>
          <p:nvPr>
            <p:ph type="title"/>
          </p:nvPr>
        </p:nvSpPr>
        <p:spPr/>
        <p:txBody>
          <a:bodyPr/>
          <a:lstStyle/>
          <a:p>
            <a:r>
              <a:rPr lang="en-US" b="1" dirty="0"/>
              <a:t>Preventing Stress </a:t>
            </a:r>
          </a:p>
        </p:txBody>
      </p:sp>
      <p:sp>
        <p:nvSpPr>
          <p:cNvPr id="2" name="Content Placeholder 1">
            <a:extLst>
              <a:ext uri="{FF2B5EF4-FFF2-40B4-BE49-F238E27FC236}">
                <a16:creationId xmlns:a16="http://schemas.microsoft.com/office/drawing/2014/main" id="{C9E17176-1566-4C70-A27C-E8D4ED2AF866}"/>
              </a:ext>
            </a:extLst>
          </p:cNvPr>
          <p:cNvSpPr>
            <a:spLocks noGrp="1"/>
          </p:cNvSpPr>
          <p:nvPr>
            <p:ph idx="1"/>
          </p:nvPr>
        </p:nvSpPr>
        <p:spPr>
          <a:xfrm>
            <a:off x="2590800" y="2286000"/>
            <a:ext cx="7408333" cy="3733800"/>
          </a:xfrm>
        </p:spPr>
        <p:txBody>
          <a:bodyPr>
            <a:normAutofit fontScale="92500" lnSpcReduction="20000"/>
          </a:bodyPr>
          <a:lstStyle/>
          <a:p>
            <a:pPr marL="0" indent="0">
              <a:buNone/>
            </a:pPr>
            <a:r>
              <a:rPr lang="en-CA" sz="3900" i="1" dirty="0"/>
              <a:t>Maintaining Control </a:t>
            </a:r>
            <a:endParaRPr lang="en-CA" dirty="0"/>
          </a:p>
          <a:p>
            <a:r>
              <a:rPr lang="en-CA" sz="2800" dirty="0"/>
              <a:t>Ensure opportunities that allow options or choices </a:t>
            </a:r>
          </a:p>
          <a:p>
            <a:r>
              <a:rPr lang="en-US" sz="2800" dirty="0"/>
              <a:t>Organize and prioritize</a:t>
            </a:r>
          </a:p>
          <a:p>
            <a:pPr lvl="1"/>
            <a:r>
              <a:rPr lang="en-US" sz="2600" dirty="0"/>
              <a:t>Time management – create a plan, use tools, ask for help</a:t>
            </a:r>
          </a:p>
          <a:p>
            <a:r>
              <a:rPr lang="en-US" sz="2800" dirty="0"/>
              <a:t>Know your limitations and establish boundaries </a:t>
            </a:r>
          </a:p>
          <a:p>
            <a:r>
              <a:rPr lang="en-US" sz="2800" dirty="0"/>
              <a:t>Take care of yourself</a:t>
            </a:r>
          </a:p>
          <a:p>
            <a:r>
              <a:rPr lang="en-US" sz="2800" dirty="0"/>
              <a:t>Build Resilience </a:t>
            </a:r>
          </a:p>
          <a:p>
            <a:endParaRPr lang="en-US" dirty="0"/>
          </a:p>
        </p:txBody>
      </p:sp>
    </p:spTree>
    <p:extLst>
      <p:ext uri="{BB962C8B-B14F-4D97-AF65-F5344CB8AC3E}">
        <p14:creationId xmlns:p14="http://schemas.microsoft.com/office/powerpoint/2010/main" val="1955901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6"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14"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2" name="Title 1">
            <a:extLst>
              <a:ext uri="{FF2B5EF4-FFF2-40B4-BE49-F238E27FC236}">
                <a16:creationId xmlns:a16="http://schemas.microsoft.com/office/drawing/2014/main" id="{31EB0F4B-EAFA-4125-B04C-FF2968301205}"/>
              </a:ext>
            </a:extLst>
          </p:cNvPr>
          <p:cNvSpPr>
            <a:spLocks noGrp="1"/>
          </p:cNvSpPr>
          <p:nvPr>
            <p:ph type="title"/>
          </p:nvPr>
        </p:nvSpPr>
        <p:spPr>
          <a:xfrm>
            <a:off x="1524000" y="108429"/>
            <a:ext cx="10121900" cy="4309532"/>
          </a:xfrm>
        </p:spPr>
        <p:txBody>
          <a:bodyPr vert="horz" lIns="91440" tIns="45720" rIns="91440" bIns="45720" rtlCol="0" anchor="b">
            <a:normAutofit/>
          </a:bodyPr>
          <a:lstStyle/>
          <a:p>
            <a:pPr>
              <a:lnSpc>
                <a:spcPct val="90000"/>
              </a:lnSpc>
            </a:pPr>
            <a:r>
              <a:rPr lang="en-US" sz="5000" b="1" dirty="0"/>
              <a:t>Resilience </a:t>
            </a:r>
            <a:br>
              <a:rPr lang="en-US" sz="5000" dirty="0"/>
            </a:br>
            <a:r>
              <a:rPr lang="en-US" sz="5000" i="1" dirty="0"/>
              <a:t>We don’t always get to choose the situations we find ourselves in, but we usually get to choose how we respond.  </a:t>
            </a:r>
          </a:p>
        </p:txBody>
      </p:sp>
    </p:spTree>
    <p:extLst>
      <p:ext uri="{BB962C8B-B14F-4D97-AF65-F5344CB8AC3E}">
        <p14:creationId xmlns:p14="http://schemas.microsoft.com/office/powerpoint/2010/main" val="2798688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4A80EC6E-440C-4110-987A-2E247A672705}"/>
              </a:ext>
            </a:extLst>
          </p:cNvPr>
          <p:cNvSpPr>
            <a:spLocks noGrp="1"/>
          </p:cNvSpPr>
          <p:nvPr>
            <p:ph type="title"/>
          </p:nvPr>
        </p:nvSpPr>
        <p:spPr>
          <a:xfrm>
            <a:off x="353830" y="876299"/>
            <a:ext cx="2743200" cy="5105400"/>
          </a:xfrm>
        </p:spPr>
        <p:txBody>
          <a:bodyPr>
            <a:normAutofit/>
          </a:bodyPr>
          <a:lstStyle/>
          <a:p>
            <a:pPr algn="l"/>
            <a:r>
              <a:rPr lang="en-US" dirty="0">
                <a:solidFill>
                  <a:srgbClr val="FFFFFF"/>
                </a:solidFill>
              </a:rPr>
              <a:t>Building Resiliency </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Content Placeholder 1">
            <a:extLst>
              <a:ext uri="{FF2B5EF4-FFF2-40B4-BE49-F238E27FC236}">
                <a16:creationId xmlns:a16="http://schemas.microsoft.com/office/drawing/2014/main" id="{79B092F3-00EF-47E0-AEEF-4A9457A9E55A}"/>
              </a:ext>
            </a:extLst>
          </p:cNvPr>
          <p:cNvSpPr>
            <a:spLocks noGrp="1"/>
          </p:cNvSpPr>
          <p:nvPr>
            <p:ph idx="1"/>
          </p:nvPr>
        </p:nvSpPr>
        <p:spPr>
          <a:xfrm>
            <a:off x="5050431" y="876299"/>
            <a:ext cx="6385918" cy="5105400"/>
          </a:xfrm>
        </p:spPr>
        <p:txBody>
          <a:bodyPr>
            <a:normAutofit/>
          </a:bodyPr>
          <a:lstStyle/>
          <a:p>
            <a:r>
              <a:rPr lang="en-US" dirty="0"/>
              <a:t>When life gets tough, I reach out to friends and family….</a:t>
            </a:r>
          </a:p>
          <a:p>
            <a:r>
              <a:rPr lang="en-US" dirty="0"/>
              <a:t>I believe that I can learn from difficult times….</a:t>
            </a:r>
          </a:p>
          <a:p>
            <a:r>
              <a:rPr lang="en-US" dirty="0"/>
              <a:t>When I am under stress, I still take time for myself…</a:t>
            </a:r>
          </a:p>
          <a:p>
            <a:r>
              <a:rPr lang="en-US" dirty="0"/>
              <a:t>I have a great support network…</a:t>
            </a:r>
          </a:p>
          <a:p>
            <a:r>
              <a:rPr lang="en-US" dirty="0"/>
              <a:t>After a stressful event, I can let go and move forward…</a:t>
            </a:r>
          </a:p>
          <a:p>
            <a:r>
              <a:rPr lang="en-US" dirty="0"/>
              <a:t>I cope well with change….</a:t>
            </a:r>
          </a:p>
          <a:p>
            <a:r>
              <a:rPr lang="en-US" dirty="0"/>
              <a:t>I try to live in the moment and appreciate the good things in life…</a:t>
            </a:r>
          </a:p>
          <a:p>
            <a:endParaRPr lang="en-US" sz="2000" dirty="0"/>
          </a:p>
        </p:txBody>
      </p:sp>
    </p:spTree>
    <p:extLst>
      <p:ext uri="{BB962C8B-B14F-4D97-AF65-F5344CB8AC3E}">
        <p14:creationId xmlns:p14="http://schemas.microsoft.com/office/powerpoint/2010/main" val="3428015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D23C-35F1-4B26-875B-4B9509FB4F93}"/>
              </a:ext>
            </a:extLst>
          </p:cNvPr>
          <p:cNvSpPr>
            <a:spLocks noGrp="1"/>
          </p:cNvSpPr>
          <p:nvPr>
            <p:ph type="title"/>
          </p:nvPr>
        </p:nvSpPr>
        <p:spPr>
          <a:xfrm>
            <a:off x="1766491" y="297583"/>
            <a:ext cx="10018713" cy="1752599"/>
          </a:xfrm>
        </p:spPr>
        <p:txBody>
          <a:bodyPr/>
          <a:lstStyle/>
          <a:p>
            <a:r>
              <a:rPr lang="en-US" dirty="0"/>
              <a:t>Surviving to Thriving…</a:t>
            </a:r>
          </a:p>
        </p:txBody>
      </p:sp>
      <p:sp>
        <p:nvSpPr>
          <p:cNvPr id="3" name="Content Placeholder 2">
            <a:extLst>
              <a:ext uri="{FF2B5EF4-FFF2-40B4-BE49-F238E27FC236}">
                <a16:creationId xmlns:a16="http://schemas.microsoft.com/office/drawing/2014/main" id="{6FB57FF6-9D90-49A4-9551-A96F4CC24DC0}"/>
              </a:ext>
            </a:extLst>
          </p:cNvPr>
          <p:cNvSpPr>
            <a:spLocks noGrp="1"/>
          </p:cNvSpPr>
          <p:nvPr>
            <p:ph idx="1"/>
          </p:nvPr>
        </p:nvSpPr>
        <p:spPr>
          <a:xfrm>
            <a:off x="2286000" y="838200"/>
            <a:ext cx="10018713" cy="2057400"/>
          </a:xfrm>
        </p:spPr>
        <p:txBody>
          <a:bodyPr/>
          <a:lstStyle/>
          <a:p>
            <a:pPr marL="0" indent="0">
              <a:buNone/>
            </a:pPr>
            <a:r>
              <a:rPr lang="en-US" sz="2000" dirty="0"/>
              <a:t>Recognizing your automatic responses to stress: Physical, Behavioral or Emotional </a:t>
            </a:r>
          </a:p>
          <a:p>
            <a:pPr marL="0" indent="0">
              <a:buNone/>
            </a:pPr>
            <a:r>
              <a:rPr lang="en-US" dirty="0"/>
              <a:t> </a:t>
            </a:r>
          </a:p>
        </p:txBody>
      </p:sp>
      <p:graphicFrame>
        <p:nvGraphicFramePr>
          <p:cNvPr id="4" name="Table 3">
            <a:extLst>
              <a:ext uri="{FF2B5EF4-FFF2-40B4-BE49-F238E27FC236}">
                <a16:creationId xmlns:a16="http://schemas.microsoft.com/office/drawing/2014/main" id="{4B2395A4-58CB-4E7A-B432-C0C380238205}"/>
              </a:ext>
            </a:extLst>
          </p:cNvPr>
          <p:cNvGraphicFramePr>
            <a:graphicFrameLocks noGrp="1"/>
          </p:cNvGraphicFramePr>
          <p:nvPr>
            <p:extLst>
              <p:ext uri="{D42A27DB-BD31-4B8C-83A1-F6EECF244321}">
                <p14:modId xmlns:p14="http://schemas.microsoft.com/office/powerpoint/2010/main" val="98425313"/>
              </p:ext>
            </p:extLst>
          </p:nvPr>
        </p:nvGraphicFramePr>
        <p:xfrm>
          <a:off x="1905000" y="2050182"/>
          <a:ext cx="9741696" cy="4118409"/>
        </p:xfrm>
        <a:graphic>
          <a:graphicData uri="http://schemas.openxmlformats.org/drawingml/2006/table">
            <a:tbl>
              <a:tblPr firstRow="1" bandRow="1">
                <a:tableStyleId>{5C22544A-7EE6-4342-B048-85BDC9FD1C3A}</a:tableStyleId>
              </a:tblPr>
              <a:tblGrid>
                <a:gridCol w="4870848">
                  <a:extLst>
                    <a:ext uri="{9D8B030D-6E8A-4147-A177-3AD203B41FA5}">
                      <a16:colId xmlns:a16="http://schemas.microsoft.com/office/drawing/2014/main" val="3001011315"/>
                    </a:ext>
                  </a:extLst>
                </a:gridCol>
                <a:gridCol w="4870848">
                  <a:extLst>
                    <a:ext uri="{9D8B030D-6E8A-4147-A177-3AD203B41FA5}">
                      <a16:colId xmlns:a16="http://schemas.microsoft.com/office/drawing/2014/main" val="1216579022"/>
                    </a:ext>
                  </a:extLst>
                </a:gridCol>
              </a:tblGrid>
              <a:tr h="573304">
                <a:tc>
                  <a:txBody>
                    <a:bodyPr/>
                    <a:lstStyle/>
                    <a:p>
                      <a:r>
                        <a:rPr lang="en-US" dirty="0"/>
                        <a:t>Hives </a:t>
                      </a:r>
                    </a:p>
                  </a:txBody>
                  <a:tcPr/>
                </a:tc>
                <a:tc>
                  <a:txBody>
                    <a:bodyPr/>
                    <a:lstStyle/>
                    <a:p>
                      <a:r>
                        <a:rPr lang="en-US" dirty="0"/>
                        <a:t>Distracted by the discomfort </a:t>
                      </a:r>
                    </a:p>
                  </a:txBody>
                  <a:tcPr/>
                </a:tc>
                <a:extLst>
                  <a:ext uri="{0D108BD9-81ED-4DB2-BD59-A6C34878D82A}">
                    <a16:rowId xmlns:a16="http://schemas.microsoft.com/office/drawing/2014/main" val="2281584983"/>
                  </a:ext>
                </a:extLst>
              </a:tr>
              <a:tr h="573304">
                <a:tc>
                  <a:txBody>
                    <a:bodyPr/>
                    <a:lstStyle/>
                    <a:p>
                      <a:r>
                        <a:rPr lang="en-US" dirty="0"/>
                        <a:t>Changes in Sleep Patterns </a:t>
                      </a:r>
                    </a:p>
                  </a:txBody>
                  <a:tcPr/>
                </a:tc>
                <a:tc>
                  <a:txBody>
                    <a:bodyPr/>
                    <a:lstStyle/>
                    <a:p>
                      <a:r>
                        <a:rPr lang="en-US" dirty="0"/>
                        <a:t>Decision making is impaired </a:t>
                      </a:r>
                    </a:p>
                  </a:txBody>
                  <a:tcPr/>
                </a:tc>
                <a:extLst>
                  <a:ext uri="{0D108BD9-81ED-4DB2-BD59-A6C34878D82A}">
                    <a16:rowId xmlns:a16="http://schemas.microsoft.com/office/drawing/2014/main" val="1761296257"/>
                  </a:ext>
                </a:extLst>
              </a:tr>
              <a:tr h="573304">
                <a:tc>
                  <a:txBody>
                    <a:bodyPr/>
                    <a:lstStyle/>
                    <a:p>
                      <a:r>
                        <a:rPr lang="en-US" dirty="0"/>
                        <a:t>Losing or forgetting things </a:t>
                      </a:r>
                    </a:p>
                  </a:txBody>
                  <a:tcPr/>
                </a:tc>
                <a:tc>
                  <a:txBody>
                    <a:bodyPr/>
                    <a:lstStyle/>
                    <a:p>
                      <a:r>
                        <a:rPr lang="en-US" dirty="0"/>
                        <a:t>Frustration, lost time, risk to reputation  </a:t>
                      </a:r>
                    </a:p>
                  </a:txBody>
                  <a:tcPr/>
                </a:tc>
                <a:extLst>
                  <a:ext uri="{0D108BD9-81ED-4DB2-BD59-A6C34878D82A}">
                    <a16:rowId xmlns:a16="http://schemas.microsoft.com/office/drawing/2014/main" val="1418581870"/>
                  </a:ext>
                </a:extLst>
              </a:tr>
              <a:tr h="573304">
                <a:tc>
                  <a:txBody>
                    <a:bodyPr/>
                    <a:lstStyle/>
                    <a:p>
                      <a:r>
                        <a:rPr lang="en-US" dirty="0"/>
                        <a:t>Headaches </a:t>
                      </a:r>
                    </a:p>
                  </a:txBody>
                  <a:tcPr/>
                </a:tc>
                <a:tc>
                  <a:txBody>
                    <a:bodyPr/>
                    <a:lstStyle/>
                    <a:p>
                      <a:r>
                        <a:rPr lang="en-US" dirty="0"/>
                        <a:t>Can be disabling or increase irritability </a:t>
                      </a:r>
                    </a:p>
                  </a:txBody>
                  <a:tcPr/>
                </a:tc>
                <a:extLst>
                  <a:ext uri="{0D108BD9-81ED-4DB2-BD59-A6C34878D82A}">
                    <a16:rowId xmlns:a16="http://schemas.microsoft.com/office/drawing/2014/main" val="1232351344"/>
                  </a:ext>
                </a:extLst>
              </a:tr>
              <a:tr h="678585">
                <a:tc>
                  <a:txBody>
                    <a:bodyPr/>
                    <a:lstStyle/>
                    <a:p>
                      <a:r>
                        <a:rPr lang="en-US" dirty="0"/>
                        <a:t>Irritability </a:t>
                      </a:r>
                    </a:p>
                  </a:txBody>
                  <a:tcPr/>
                </a:tc>
                <a:tc>
                  <a:txBody>
                    <a:bodyPr/>
                    <a:lstStyle/>
                    <a:p>
                      <a:r>
                        <a:rPr lang="en-US" dirty="0"/>
                        <a:t>Damage relationships, avoid social situations</a:t>
                      </a:r>
                    </a:p>
                  </a:txBody>
                  <a:tcPr/>
                </a:tc>
                <a:extLst>
                  <a:ext uri="{0D108BD9-81ED-4DB2-BD59-A6C34878D82A}">
                    <a16:rowId xmlns:a16="http://schemas.microsoft.com/office/drawing/2014/main" val="1966900502"/>
                  </a:ext>
                </a:extLst>
              </a:tr>
              <a:tr h="573304">
                <a:tc>
                  <a:txBody>
                    <a:bodyPr/>
                    <a:lstStyle/>
                    <a:p>
                      <a:r>
                        <a:rPr lang="en-US" dirty="0"/>
                        <a:t>Clenching Jaw or Grinding Teeth </a:t>
                      </a:r>
                    </a:p>
                  </a:txBody>
                  <a:tcPr/>
                </a:tc>
                <a:tc>
                  <a:txBody>
                    <a:bodyPr/>
                    <a:lstStyle/>
                    <a:p>
                      <a:r>
                        <a:rPr lang="en-US" dirty="0"/>
                        <a:t>Pain or damage to teeth </a:t>
                      </a:r>
                    </a:p>
                  </a:txBody>
                  <a:tcPr/>
                </a:tc>
                <a:extLst>
                  <a:ext uri="{0D108BD9-81ED-4DB2-BD59-A6C34878D82A}">
                    <a16:rowId xmlns:a16="http://schemas.microsoft.com/office/drawing/2014/main" val="2608157225"/>
                  </a:ext>
                </a:extLst>
              </a:tr>
              <a:tr h="573304">
                <a:tc>
                  <a:txBody>
                    <a:bodyPr/>
                    <a:lstStyle/>
                    <a:p>
                      <a:r>
                        <a:rPr lang="en-US" dirty="0"/>
                        <a:t>Feeling like nothing really matters </a:t>
                      </a:r>
                    </a:p>
                  </a:txBody>
                  <a:tcPr/>
                </a:tc>
                <a:tc>
                  <a:txBody>
                    <a:bodyPr/>
                    <a:lstStyle/>
                    <a:p>
                      <a:r>
                        <a:rPr lang="en-US" dirty="0"/>
                        <a:t>Sense of hopelessness, depression, mental illness</a:t>
                      </a:r>
                    </a:p>
                  </a:txBody>
                  <a:tcPr/>
                </a:tc>
                <a:extLst>
                  <a:ext uri="{0D108BD9-81ED-4DB2-BD59-A6C34878D82A}">
                    <a16:rowId xmlns:a16="http://schemas.microsoft.com/office/drawing/2014/main" val="238500338"/>
                  </a:ext>
                </a:extLst>
              </a:tr>
            </a:tbl>
          </a:graphicData>
        </a:graphic>
      </p:graphicFrame>
    </p:spTree>
    <p:extLst>
      <p:ext uri="{BB962C8B-B14F-4D97-AF65-F5344CB8AC3E}">
        <p14:creationId xmlns:p14="http://schemas.microsoft.com/office/powerpoint/2010/main" val="1542545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92D5-3548-45D6-9FC9-D27D65F1DA65}"/>
              </a:ext>
            </a:extLst>
          </p:cNvPr>
          <p:cNvSpPr>
            <a:spLocks noGrp="1"/>
          </p:cNvSpPr>
          <p:nvPr>
            <p:ph type="title"/>
          </p:nvPr>
        </p:nvSpPr>
        <p:spPr/>
        <p:txBody>
          <a:bodyPr/>
          <a:lstStyle/>
          <a:p>
            <a:r>
              <a:rPr lang="en-US" b="1" dirty="0"/>
              <a:t>How we choose to respond…</a:t>
            </a:r>
          </a:p>
        </p:txBody>
      </p:sp>
      <p:sp>
        <p:nvSpPr>
          <p:cNvPr id="3" name="Content Placeholder 2">
            <a:extLst>
              <a:ext uri="{FF2B5EF4-FFF2-40B4-BE49-F238E27FC236}">
                <a16:creationId xmlns:a16="http://schemas.microsoft.com/office/drawing/2014/main" id="{AFDA4E12-5A86-41BE-89BA-42BF9A68CEC3}"/>
              </a:ext>
            </a:extLst>
          </p:cNvPr>
          <p:cNvSpPr>
            <a:spLocks noGrp="1"/>
          </p:cNvSpPr>
          <p:nvPr>
            <p:ph sz="half" idx="1"/>
          </p:nvPr>
        </p:nvSpPr>
        <p:spPr>
          <a:xfrm>
            <a:off x="1689494" y="2095499"/>
            <a:ext cx="4611689" cy="3505200"/>
          </a:xfrm>
        </p:spPr>
        <p:txBody>
          <a:bodyPr>
            <a:normAutofit/>
          </a:bodyPr>
          <a:lstStyle/>
          <a:p>
            <a:pPr marL="0" indent="0">
              <a:buNone/>
            </a:pPr>
            <a:r>
              <a:rPr lang="en-US" sz="2000" dirty="0"/>
              <a:t>At Work: </a:t>
            </a:r>
          </a:p>
          <a:p>
            <a:r>
              <a:rPr lang="en-US" sz="2000" dirty="0"/>
              <a:t>Schedule brief breaks </a:t>
            </a:r>
          </a:p>
          <a:p>
            <a:r>
              <a:rPr lang="en-US" sz="2000" dirty="0"/>
              <a:t>Set priorities </a:t>
            </a:r>
          </a:p>
          <a:p>
            <a:r>
              <a:rPr lang="en-US" sz="2000" dirty="0"/>
              <a:t>Limit the number of emails or messages you send</a:t>
            </a:r>
          </a:p>
          <a:p>
            <a:r>
              <a:rPr lang="en-US" sz="2000" dirty="0"/>
              <a:t>Turn off devices or notifications at the end of the work day </a:t>
            </a:r>
          </a:p>
        </p:txBody>
      </p:sp>
      <p:sp>
        <p:nvSpPr>
          <p:cNvPr id="4" name="Content Placeholder 3">
            <a:extLst>
              <a:ext uri="{FF2B5EF4-FFF2-40B4-BE49-F238E27FC236}">
                <a16:creationId xmlns:a16="http://schemas.microsoft.com/office/drawing/2014/main" id="{552C2B18-E2D1-481F-8084-0D7359303A72}"/>
              </a:ext>
            </a:extLst>
          </p:cNvPr>
          <p:cNvSpPr>
            <a:spLocks noGrp="1"/>
          </p:cNvSpPr>
          <p:nvPr>
            <p:ph sz="half" idx="2"/>
          </p:nvPr>
        </p:nvSpPr>
        <p:spPr>
          <a:xfrm>
            <a:off x="6506366" y="1828800"/>
            <a:ext cx="5297487" cy="4038599"/>
          </a:xfrm>
        </p:spPr>
        <p:txBody>
          <a:bodyPr>
            <a:normAutofit/>
          </a:bodyPr>
          <a:lstStyle/>
          <a:p>
            <a:pPr marL="0" indent="0">
              <a:buNone/>
            </a:pPr>
            <a:r>
              <a:rPr lang="en-US" sz="2000" dirty="0"/>
              <a:t>At Home: </a:t>
            </a:r>
          </a:p>
          <a:p>
            <a:r>
              <a:rPr lang="en-US" sz="2000" dirty="0"/>
              <a:t>After work talk a walk, do a puzzle, listen to music before beginning evening routine</a:t>
            </a:r>
          </a:p>
          <a:p>
            <a:r>
              <a:rPr lang="en-US" sz="2000" dirty="0"/>
              <a:t>Share and prioritize chores or household duties</a:t>
            </a:r>
          </a:p>
          <a:p>
            <a:r>
              <a:rPr lang="en-US" sz="2000" dirty="0"/>
              <a:t>Exercise</a:t>
            </a:r>
          </a:p>
          <a:p>
            <a:r>
              <a:rPr lang="en-US" sz="2000" dirty="0"/>
              <a:t>Organize financial responsibilities, budget, etc. </a:t>
            </a:r>
          </a:p>
        </p:txBody>
      </p:sp>
    </p:spTree>
    <p:extLst>
      <p:ext uri="{BB962C8B-B14F-4D97-AF65-F5344CB8AC3E}">
        <p14:creationId xmlns:p14="http://schemas.microsoft.com/office/powerpoint/2010/main" val="478856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0" y="1369078"/>
            <a:ext cx="10248900" cy="1600200"/>
          </a:xfrm>
        </p:spPr>
        <p:txBody>
          <a:bodyPr>
            <a:normAutofit fontScale="90000"/>
          </a:bodyPr>
          <a:lstStyle/>
          <a:p>
            <a:pPr algn="l"/>
            <a:r>
              <a:rPr lang="en-US" b="1" dirty="0"/>
              <a:t>Work/ Life Balance</a:t>
            </a:r>
            <a:r>
              <a:rPr lang="en-US" dirty="0"/>
              <a:t>: How do we make these choices? </a:t>
            </a:r>
            <a:br>
              <a:rPr lang="en-US" dirty="0"/>
            </a:br>
            <a:endParaRPr lang="en-US" dirty="0"/>
          </a:p>
        </p:txBody>
      </p:sp>
      <p:graphicFrame>
        <p:nvGraphicFramePr>
          <p:cNvPr id="10" name="Content Placeholder 9">
            <a:extLst>
              <a:ext uri="{FF2B5EF4-FFF2-40B4-BE49-F238E27FC236}">
                <a16:creationId xmlns:a16="http://schemas.microsoft.com/office/drawing/2014/main" id="{EFB0A281-C774-4FD8-9ED9-F7BE01371D62}"/>
              </a:ext>
            </a:extLst>
          </p:cNvPr>
          <p:cNvGraphicFramePr>
            <a:graphicFrameLocks noGrp="1"/>
          </p:cNvGraphicFramePr>
          <p:nvPr>
            <p:ph idx="1"/>
            <p:extLst>
              <p:ext uri="{D42A27DB-BD31-4B8C-83A1-F6EECF244321}">
                <p14:modId xmlns:p14="http://schemas.microsoft.com/office/powerpoint/2010/main" val="1080060855"/>
              </p:ext>
            </p:extLst>
          </p:nvPr>
        </p:nvGraphicFramePr>
        <p:xfrm>
          <a:off x="1524000" y="1905000"/>
          <a:ext cx="10439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EE5720F4-D2BC-48D8-908E-D3A3A739DB47}"/>
              </a:ext>
            </a:extLst>
          </p:cNvPr>
          <p:cNvSpPr txBox="1"/>
          <p:nvPr/>
        </p:nvSpPr>
        <p:spPr>
          <a:xfrm>
            <a:off x="1524000" y="4953002"/>
            <a:ext cx="10098090" cy="523220"/>
          </a:xfrm>
          <a:prstGeom prst="rect">
            <a:avLst/>
          </a:prstGeom>
          <a:noFill/>
        </p:spPr>
        <p:txBody>
          <a:bodyPr wrap="square" rtlCol="0">
            <a:spAutoFit/>
          </a:bodyPr>
          <a:lstStyle/>
          <a:p>
            <a:r>
              <a:rPr lang="en-US" sz="2800" dirty="0"/>
              <a:t>* Determine whether your choice makes the stress worse or better </a:t>
            </a:r>
          </a:p>
        </p:txBody>
      </p:sp>
    </p:spTree>
    <p:extLst>
      <p:ext uri="{BB962C8B-B14F-4D97-AF65-F5344CB8AC3E}">
        <p14:creationId xmlns:p14="http://schemas.microsoft.com/office/powerpoint/2010/main" val="2072913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95879-FC8F-4CF4-A473-624DD903B018}"/>
              </a:ext>
            </a:extLst>
          </p:cNvPr>
          <p:cNvSpPr>
            <a:spLocks noGrp="1"/>
          </p:cNvSpPr>
          <p:nvPr>
            <p:ph type="title"/>
          </p:nvPr>
        </p:nvSpPr>
        <p:spPr/>
        <p:txBody>
          <a:bodyPr/>
          <a:lstStyle/>
          <a:p>
            <a:r>
              <a:rPr lang="en-US" b="1" dirty="0"/>
              <a:t>Example: Workplace Conflict  </a:t>
            </a:r>
          </a:p>
        </p:txBody>
      </p:sp>
      <p:sp>
        <p:nvSpPr>
          <p:cNvPr id="3" name="Content Placeholder 2">
            <a:extLst>
              <a:ext uri="{FF2B5EF4-FFF2-40B4-BE49-F238E27FC236}">
                <a16:creationId xmlns:a16="http://schemas.microsoft.com/office/drawing/2014/main" id="{C27E3D85-A3C4-47A7-9DF9-02D5562CB905}"/>
              </a:ext>
            </a:extLst>
          </p:cNvPr>
          <p:cNvSpPr>
            <a:spLocks noGrp="1"/>
          </p:cNvSpPr>
          <p:nvPr>
            <p:ph idx="1"/>
          </p:nvPr>
        </p:nvSpPr>
        <p:spPr>
          <a:xfrm>
            <a:off x="1828800" y="2438399"/>
            <a:ext cx="10018713" cy="3124201"/>
          </a:xfrm>
        </p:spPr>
        <p:txBody>
          <a:bodyPr>
            <a:noAutofit/>
          </a:bodyPr>
          <a:lstStyle/>
          <a:p>
            <a:r>
              <a:rPr lang="en-US" sz="2800" dirty="0"/>
              <a:t>Avoid – minimize harm or get fired</a:t>
            </a:r>
          </a:p>
          <a:p>
            <a:r>
              <a:rPr lang="en-US" sz="2800" dirty="0"/>
              <a:t>Alter – new way of working together or could backfire and create more hostility </a:t>
            </a:r>
          </a:p>
          <a:p>
            <a:r>
              <a:rPr lang="en-US" sz="2800" dirty="0"/>
              <a:t>Adapt – personal growth or may not be able to sustain the change </a:t>
            </a:r>
          </a:p>
          <a:p>
            <a:r>
              <a:rPr lang="en-US" sz="2800" dirty="0"/>
              <a:t>Accept – new perspective eliminates stress or may be settling or missing out on a better option </a:t>
            </a:r>
          </a:p>
        </p:txBody>
      </p:sp>
    </p:spTree>
    <p:extLst>
      <p:ext uri="{BB962C8B-B14F-4D97-AF65-F5344CB8AC3E}">
        <p14:creationId xmlns:p14="http://schemas.microsoft.com/office/powerpoint/2010/main" val="4185972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A4B6F3A-AAF1-4363-A756-B44789DC8B75}"/>
              </a:ext>
            </a:extLst>
          </p:cNvPr>
          <p:cNvPicPr>
            <a:picLocks noChangeAspect="1"/>
          </p:cNvPicPr>
          <p:nvPr/>
        </p:nvPicPr>
        <p:blipFill rotWithShape="1">
          <a:blip r:embed="rId4"/>
          <a:srcRect t="2917" r="1" b="4530"/>
          <a:stretch/>
        </p:blipFill>
        <p:spPr>
          <a:xfrm>
            <a:off x="6892924" y="10"/>
            <a:ext cx="5299077" cy="6857990"/>
          </a:xfrm>
          <a:custGeom>
            <a:avLst/>
            <a:gdLst>
              <a:gd name="connsiteX0" fmla="*/ 836871 w 5299077"/>
              <a:gd name="connsiteY0" fmla="*/ 0 h 6858000"/>
              <a:gd name="connsiteX1" fmla="*/ 5299077 w 5299077"/>
              <a:gd name="connsiteY1" fmla="*/ 0 h 6858000"/>
              <a:gd name="connsiteX2" fmla="*/ 5299077 w 5299077"/>
              <a:gd name="connsiteY2" fmla="*/ 6858000 h 6858000"/>
              <a:gd name="connsiteX3" fmla="*/ 1911312 w 5299077"/>
              <a:gd name="connsiteY3" fmla="*/ 6858000 h 6858000"/>
              <a:gd name="connsiteX4" fmla="*/ 0 w 5299077"/>
              <a:gd name="connsiteY4" fmla="*/ 5333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26" name="Group 25">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27"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8"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9"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0"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1"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2"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070BB32C-0897-40B3-9081-D428D4CF4F62}"/>
              </a:ext>
            </a:extLst>
          </p:cNvPr>
          <p:cNvSpPr>
            <a:spLocks noGrp="1"/>
          </p:cNvSpPr>
          <p:nvPr>
            <p:ph type="title"/>
          </p:nvPr>
        </p:nvSpPr>
        <p:spPr>
          <a:xfrm>
            <a:off x="698561" y="-1"/>
            <a:ext cx="5260680" cy="1447801"/>
          </a:xfrm>
        </p:spPr>
        <p:txBody>
          <a:bodyPr>
            <a:normAutofit/>
          </a:bodyPr>
          <a:lstStyle/>
          <a:p>
            <a:pPr algn="l"/>
            <a:r>
              <a:rPr lang="en-US" dirty="0"/>
              <a:t>Healthy Strategies </a:t>
            </a:r>
          </a:p>
        </p:txBody>
      </p:sp>
      <p:sp>
        <p:nvSpPr>
          <p:cNvPr id="3" name="Content Placeholder 2">
            <a:extLst>
              <a:ext uri="{FF2B5EF4-FFF2-40B4-BE49-F238E27FC236}">
                <a16:creationId xmlns:a16="http://schemas.microsoft.com/office/drawing/2014/main" id="{EB2F0515-E7BC-47F2-AE21-5FCC864A0917}"/>
              </a:ext>
            </a:extLst>
          </p:cNvPr>
          <p:cNvSpPr>
            <a:spLocks noGrp="1"/>
          </p:cNvSpPr>
          <p:nvPr>
            <p:ph idx="1"/>
          </p:nvPr>
        </p:nvSpPr>
        <p:spPr>
          <a:xfrm>
            <a:off x="1216556" y="1785937"/>
            <a:ext cx="6818017" cy="4262438"/>
          </a:xfrm>
        </p:spPr>
        <p:txBody>
          <a:bodyPr>
            <a:noAutofit/>
          </a:bodyPr>
          <a:lstStyle/>
          <a:p>
            <a:pPr>
              <a:lnSpc>
                <a:spcPct val="90000"/>
              </a:lnSpc>
              <a:buFont typeface="Wingdings" panose="05000000000000000000" pitchFamily="2" charset="2"/>
              <a:buChar char="ü"/>
            </a:pPr>
            <a:r>
              <a:rPr lang="en-US" sz="2000" dirty="0"/>
              <a:t>Mindfulness</a:t>
            </a:r>
          </a:p>
          <a:p>
            <a:pPr>
              <a:lnSpc>
                <a:spcPct val="90000"/>
              </a:lnSpc>
              <a:buFont typeface="Wingdings" panose="05000000000000000000" pitchFamily="2" charset="2"/>
              <a:buChar char="ü"/>
            </a:pPr>
            <a:r>
              <a:rPr lang="en-US" sz="2000" dirty="0"/>
              <a:t>Relaxation techniques</a:t>
            </a:r>
          </a:p>
          <a:p>
            <a:pPr>
              <a:lnSpc>
                <a:spcPct val="90000"/>
              </a:lnSpc>
              <a:buFont typeface="Wingdings" panose="05000000000000000000" pitchFamily="2" charset="2"/>
              <a:buChar char="ü"/>
            </a:pPr>
            <a:r>
              <a:rPr lang="en-US" sz="2000" dirty="0"/>
              <a:t>Stay hydrated</a:t>
            </a:r>
          </a:p>
          <a:p>
            <a:pPr>
              <a:lnSpc>
                <a:spcPct val="90000"/>
              </a:lnSpc>
              <a:buFont typeface="Wingdings" panose="05000000000000000000" pitchFamily="2" charset="2"/>
              <a:buChar char="ü"/>
            </a:pPr>
            <a:r>
              <a:rPr lang="en-US" sz="2000" dirty="0"/>
              <a:t>Ask for help </a:t>
            </a:r>
          </a:p>
          <a:p>
            <a:pPr>
              <a:lnSpc>
                <a:spcPct val="90000"/>
              </a:lnSpc>
              <a:buFont typeface="Wingdings" panose="05000000000000000000" pitchFamily="2" charset="2"/>
              <a:buChar char="ü"/>
            </a:pPr>
            <a:r>
              <a:rPr lang="en-US" sz="2000" dirty="0"/>
              <a:t>Take breaks </a:t>
            </a:r>
          </a:p>
          <a:p>
            <a:pPr>
              <a:lnSpc>
                <a:spcPct val="90000"/>
              </a:lnSpc>
              <a:buFont typeface="Wingdings" panose="05000000000000000000" pitchFamily="2" charset="2"/>
              <a:buChar char="ü"/>
            </a:pPr>
            <a:r>
              <a:rPr lang="en-US" sz="2000" dirty="0"/>
              <a:t>Gratitude – focus on what you appreciate </a:t>
            </a:r>
          </a:p>
          <a:p>
            <a:pPr>
              <a:lnSpc>
                <a:spcPct val="90000"/>
              </a:lnSpc>
              <a:buFont typeface="Wingdings" panose="05000000000000000000" pitchFamily="2" charset="2"/>
              <a:buChar char="ü"/>
            </a:pPr>
            <a:r>
              <a:rPr lang="en-US" sz="2000" dirty="0"/>
              <a:t>Spend time outside </a:t>
            </a:r>
          </a:p>
          <a:p>
            <a:pPr>
              <a:lnSpc>
                <a:spcPct val="90000"/>
              </a:lnSpc>
              <a:buFont typeface="Wingdings" panose="05000000000000000000" pitchFamily="2" charset="2"/>
              <a:buChar char="ü"/>
            </a:pPr>
            <a:r>
              <a:rPr lang="en-US" sz="2000" dirty="0"/>
              <a:t>Listen to music </a:t>
            </a:r>
          </a:p>
          <a:p>
            <a:pPr>
              <a:lnSpc>
                <a:spcPct val="90000"/>
              </a:lnSpc>
              <a:buFont typeface="Wingdings" panose="05000000000000000000" pitchFamily="2" charset="2"/>
              <a:buChar char="ü"/>
            </a:pPr>
            <a:r>
              <a:rPr lang="en-US" sz="2000" dirty="0"/>
              <a:t>Laugh </a:t>
            </a:r>
          </a:p>
          <a:p>
            <a:pPr>
              <a:lnSpc>
                <a:spcPct val="90000"/>
              </a:lnSpc>
              <a:buFont typeface="Wingdings" panose="05000000000000000000" pitchFamily="2" charset="2"/>
              <a:buChar char="ü"/>
            </a:pPr>
            <a:r>
              <a:rPr lang="en-US" sz="2000" dirty="0"/>
              <a:t>Improve sleep habits </a:t>
            </a:r>
          </a:p>
          <a:p>
            <a:pPr>
              <a:lnSpc>
                <a:spcPct val="90000"/>
              </a:lnSpc>
              <a:buFont typeface="Wingdings" panose="05000000000000000000" pitchFamily="2" charset="2"/>
              <a:buChar char="ü"/>
            </a:pPr>
            <a:r>
              <a:rPr lang="en-US" sz="2000" dirty="0"/>
              <a:t>Make healthy food choices</a:t>
            </a:r>
          </a:p>
          <a:p>
            <a:pPr>
              <a:lnSpc>
                <a:spcPct val="90000"/>
              </a:lnSpc>
              <a:buFont typeface="Wingdings" panose="05000000000000000000" pitchFamily="2" charset="2"/>
              <a:buChar char="ü"/>
            </a:pPr>
            <a:r>
              <a:rPr lang="en-US" sz="2000" dirty="0"/>
              <a:t>Massage therapy </a:t>
            </a:r>
          </a:p>
          <a:p>
            <a:pPr>
              <a:lnSpc>
                <a:spcPct val="90000"/>
              </a:lnSpc>
              <a:buFont typeface="Wingdings" panose="05000000000000000000" pitchFamily="2" charset="2"/>
              <a:buChar char="ü"/>
            </a:pPr>
            <a:r>
              <a:rPr lang="en-US" sz="2000" dirty="0"/>
              <a:t>Spend time in silence </a:t>
            </a:r>
          </a:p>
        </p:txBody>
      </p:sp>
    </p:spTree>
    <p:extLst>
      <p:ext uri="{BB962C8B-B14F-4D97-AF65-F5344CB8AC3E}">
        <p14:creationId xmlns:p14="http://schemas.microsoft.com/office/powerpoint/2010/main" val="414918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03EAB3E5-DC05-4EFD-8D7C-E97678DA40EC}"/>
              </a:ext>
            </a:extLst>
          </p:cNvPr>
          <p:cNvSpPr>
            <a:spLocks noGrp="1"/>
          </p:cNvSpPr>
          <p:nvPr>
            <p:ph type="title"/>
          </p:nvPr>
        </p:nvSpPr>
        <p:spPr>
          <a:xfrm>
            <a:off x="455499" y="685801"/>
            <a:ext cx="2743200" cy="5105400"/>
          </a:xfrm>
        </p:spPr>
        <p:txBody>
          <a:bodyPr>
            <a:normAutofit/>
          </a:bodyPr>
          <a:lstStyle/>
          <a:p>
            <a:r>
              <a:rPr lang="en-US" sz="3200" dirty="0">
                <a:solidFill>
                  <a:srgbClr val="FFFFFF"/>
                </a:solidFill>
              </a:rPr>
              <a:t>Mental Health in the Workplace</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Content Placeholder 1">
            <a:extLst>
              <a:ext uri="{FF2B5EF4-FFF2-40B4-BE49-F238E27FC236}">
                <a16:creationId xmlns:a16="http://schemas.microsoft.com/office/drawing/2014/main" id="{EF3B07AB-20B2-4719-A973-6D819FD182E8}"/>
              </a:ext>
            </a:extLst>
          </p:cNvPr>
          <p:cNvSpPr>
            <a:spLocks noGrp="1"/>
          </p:cNvSpPr>
          <p:nvPr>
            <p:ph idx="1"/>
          </p:nvPr>
        </p:nvSpPr>
        <p:spPr>
          <a:xfrm>
            <a:off x="5117105" y="979488"/>
            <a:ext cx="6385918" cy="5105400"/>
          </a:xfrm>
        </p:spPr>
        <p:txBody>
          <a:bodyPr>
            <a:normAutofit lnSpcReduction="10000"/>
          </a:bodyPr>
          <a:lstStyle/>
          <a:p>
            <a:r>
              <a:rPr lang="en-CA" b="1" dirty="0"/>
              <a:t>30%</a:t>
            </a:r>
            <a:r>
              <a:rPr lang="en-CA" dirty="0"/>
              <a:t> of disability claims are related to mental health </a:t>
            </a:r>
          </a:p>
          <a:p>
            <a:r>
              <a:rPr lang="en-CA" b="1" dirty="0"/>
              <a:t>10-25%</a:t>
            </a:r>
            <a:r>
              <a:rPr lang="en-CA" dirty="0"/>
              <a:t> of disability costs employers could avoid by taking action </a:t>
            </a:r>
          </a:p>
          <a:p>
            <a:r>
              <a:rPr lang="en-CA" b="1" dirty="0"/>
              <a:t>198 billion </a:t>
            </a:r>
            <a:r>
              <a:rPr lang="en-CA" dirty="0"/>
              <a:t>– the amount of money lost productivity could cost Canadians businesses over the next 30 years</a:t>
            </a:r>
          </a:p>
          <a:p>
            <a:r>
              <a:rPr lang="en-CA" dirty="0"/>
              <a:t>On any given week, more than </a:t>
            </a:r>
            <a:r>
              <a:rPr lang="en-CA" b="1" dirty="0"/>
              <a:t>500,000 Canadians</a:t>
            </a:r>
            <a:r>
              <a:rPr lang="en-CA" dirty="0"/>
              <a:t> will not go to work because of mental illness</a:t>
            </a:r>
          </a:p>
          <a:p>
            <a:r>
              <a:rPr lang="en-CA" dirty="0"/>
              <a:t>Approximately </a:t>
            </a:r>
            <a:r>
              <a:rPr lang="en-CA" b="1" dirty="0"/>
              <a:t>$51 billion</a:t>
            </a:r>
            <a:r>
              <a:rPr lang="en-CA" dirty="0"/>
              <a:t> each year are lost to the Canadian economy because of mental illness.</a:t>
            </a:r>
          </a:p>
          <a:p>
            <a:pPr marL="0" indent="0">
              <a:buNone/>
            </a:pPr>
            <a:endParaRPr lang="en-US" sz="2000" dirty="0"/>
          </a:p>
        </p:txBody>
      </p:sp>
    </p:spTree>
    <p:extLst>
      <p:ext uri="{BB962C8B-B14F-4D97-AF65-F5344CB8AC3E}">
        <p14:creationId xmlns:p14="http://schemas.microsoft.com/office/powerpoint/2010/main" val="2765833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Moving Forward: Committing to Myself </a:t>
            </a:r>
          </a:p>
        </p:txBody>
      </p:sp>
      <p:sp>
        <p:nvSpPr>
          <p:cNvPr id="4" name="Content Placeholder 3">
            <a:extLst>
              <a:ext uri="{FF2B5EF4-FFF2-40B4-BE49-F238E27FC236}">
                <a16:creationId xmlns:a16="http://schemas.microsoft.com/office/drawing/2014/main" id="{F719ECFB-B38E-4F6C-A64A-3DBD630CA53D}"/>
              </a:ext>
            </a:extLst>
          </p:cNvPr>
          <p:cNvSpPr>
            <a:spLocks noGrp="1"/>
          </p:cNvSpPr>
          <p:nvPr>
            <p:ph idx="1"/>
          </p:nvPr>
        </p:nvSpPr>
        <p:spPr>
          <a:xfrm>
            <a:off x="2173287" y="2133600"/>
            <a:ext cx="10018713" cy="3810001"/>
          </a:xfrm>
        </p:spPr>
        <p:txBody>
          <a:bodyPr>
            <a:normAutofit lnSpcReduction="10000"/>
          </a:bodyPr>
          <a:lstStyle/>
          <a:p>
            <a:pPr marL="457200" indent="-457200">
              <a:buFont typeface="+mj-lt"/>
              <a:buAutoNum type="arabicPeriod"/>
            </a:pPr>
            <a:r>
              <a:rPr lang="en-US" dirty="0"/>
              <a:t>Reframe challenges as an opportunity for growth </a:t>
            </a:r>
          </a:p>
          <a:p>
            <a:pPr marL="457200" indent="-457200">
              <a:buFont typeface="+mj-lt"/>
              <a:buAutoNum type="arabicPeriod"/>
            </a:pPr>
            <a:r>
              <a:rPr lang="en-US" dirty="0"/>
              <a:t>Take action to complete tasks I know are good for me </a:t>
            </a:r>
          </a:p>
          <a:p>
            <a:pPr marL="457200" indent="-457200">
              <a:buFont typeface="+mj-lt"/>
              <a:buAutoNum type="arabicPeriod"/>
            </a:pPr>
            <a:r>
              <a:rPr lang="en-US" dirty="0"/>
              <a:t>Brainstorm options to address stressors </a:t>
            </a:r>
          </a:p>
          <a:p>
            <a:pPr marL="457200" indent="-457200">
              <a:buFont typeface="+mj-lt"/>
              <a:buAutoNum type="arabicPeriod"/>
            </a:pPr>
            <a:r>
              <a:rPr lang="en-US" dirty="0"/>
              <a:t>Use the 4 A’s </a:t>
            </a:r>
          </a:p>
          <a:p>
            <a:pPr marL="457200" indent="-457200">
              <a:buFont typeface="+mj-lt"/>
              <a:buAutoNum type="arabicPeriod"/>
            </a:pPr>
            <a:r>
              <a:rPr lang="en-US" dirty="0"/>
              <a:t>Express appreciation to those who help me </a:t>
            </a:r>
          </a:p>
          <a:p>
            <a:pPr marL="457200" indent="-457200">
              <a:buFont typeface="+mj-lt"/>
              <a:buAutoNum type="arabicPeriod"/>
            </a:pPr>
            <a:r>
              <a:rPr lang="en-US" dirty="0"/>
              <a:t>Consciously learn from my mistakes </a:t>
            </a:r>
          </a:p>
          <a:p>
            <a:pPr marL="457200" indent="-457200">
              <a:buFont typeface="+mj-lt"/>
              <a:buAutoNum type="arabicPeriod"/>
            </a:pPr>
            <a:r>
              <a:rPr lang="en-US" dirty="0"/>
              <a:t>Accepting support when offered and reaching out when needed </a:t>
            </a:r>
          </a:p>
          <a:p>
            <a:pPr marL="457200" indent="-457200">
              <a:buFont typeface="+mj-lt"/>
              <a:buAutoNum type="arabicPeriod"/>
            </a:pPr>
            <a:r>
              <a:rPr lang="en-US" dirty="0"/>
              <a:t>Improving self-talk </a:t>
            </a:r>
          </a:p>
        </p:txBody>
      </p:sp>
    </p:spTree>
    <p:extLst>
      <p:ext uri="{BB962C8B-B14F-4D97-AF65-F5344CB8AC3E}">
        <p14:creationId xmlns:p14="http://schemas.microsoft.com/office/powerpoint/2010/main" val="4119415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54FC77-B311-4399-9255-991AB5D68C52}"/>
              </a:ext>
            </a:extLst>
          </p:cNvPr>
          <p:cNvSpPr>
            <a:spLocks noGrp="1"/>
          </p:cNvSpPr>
          <p:nvPr>
            <p:ph type="title"/>
          </p:nvPr>
        </p:nvSpPr>
        <p:spPr>
          <a:xfrm>
            <a:off x="-1219200" y="-76200"/>
            <a:ext cx="10018713" cy="1752599"/>
          </a:xfrm>
        </p:spPr>
        <p:txBody>
          <a:bodyPr/>
          <a:lstStyle/>
          <a:p>
            <a:r>
              <a:rPr lang="en-US" dirty="0"/>
              <a:t>Further Training… </a:t>
            </a:r>
          </a:p>
        </p:txBody>
      </p:sp>
      <p:graphicFrame>
        <p:nvGraphicFramePr>
          <p:cNvPr id="2" name="Content Placeholder 1">
            <a:extLst>
              <a:ext uri="{FF2B5EF4-FFF2-40B4-BE49-F238E27FC236}">
                <a16:creationId xmlns:a16="http://schemas.microsoft.com/office/drawing/2014/main" id="{4CB0FED3-B02D-4493-B3DF-749A768B8092}"/>
              </a:ext>
            </a:extLst>
          </p:cNvPr>
          <p:cNvGraphicFramePr>
            <a:graphicFrameLocks noGrp="1"/>
          </p:cNvGraphicFramePr>
          <p:nvPr>
            <p:ph idx="1"/>
            <p:extLst>
              <p:ext uri="{D42A27DB-BD31-4B8C-83A1-F6EECF244321}">
                <p14:modId xmlns:p14="http://schemas.microsoft.com/office/powerpoint/2010/main" val="3534165031"/>
              </p:ext>
            </p:extLst>
          </p:nvPr>
        </p:nvGraphicFramePr>
        <p:xfrm>
          <a:off x="2514600" y="584200"/>
          <a:ext cx="10018713" cy="568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6865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84E03DA-B800-46E1-AF36-59DF74A4B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D7A9900B-CB87-464C-884A-B15D70B64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4" name="Title 3">
            <a:extLst>
              <a:ext uri="{FF2B5EF4-FFF2-40B4-BE49-F238E27FC236}">
                <a16:creationId xmlns:a16="http://schemas.microsoft.com/office/drawing/2014/main" id="{FFCA40DF-965C-41EA-AF35-C1C15FA62FA8}"/>
              </a:ext>
            </a:extLst>
          </p:cNvPr>
          <p:cNvSpPr>
            <a:spLocks noGrp="1"/>
          </p:cNvSpPr>
          <p:nvPr>
            <p:ph type="ctrTitle"/>
          </p:nvPr>
        </p:nvSpPr>
        <p:spPr>
          <a:xfrm>
            <a:off x="792482" y="821265"/>
            <a:ext cx="6979918" cy="5222117"/>
          </a:xfrm>
        </p:spPr>
        <p:txBody>
          <a:bodyPr anchor="ctr">
            <a:normAutofit/>
          </a:bodyPr>
          <a:lstStyle/>
          <a:p>
            <a:r>
              <a:rPr lang="en-US" dirty="0"/>
              <a:t>Thank you</a:t>
            </a:r>
          </a:p>
        </p:txBody>
      </p:sp>
      <p:sp>
        <p:nvSpPr>
          <p:cNvPr id="5" name="Subtitle 4">
            <a:extLst>
              <a:ext uri="{FF2B5EF4-FFF2-40B4-BE49-F238E27FC236}">
                <a16:creationId xmlns:a16="http://schemas.microsoft.com/office/drawing/2014/main" id="{50B12196-9CEA-4EE4-BD53-335757034139}"/>
              </a:ext>
            </a:extLst>
          </p:cNvPr>
          <p:cNvSpPr>
            <a:spLocks noGrp="1"/>
          </p:cNvSpPr>
          <p:nvPr>
            <p:ph type="subTitle" idx="1"/>
          </p:nvPr>
        </p:nvSpPr>
        <p:spPr>
          <a:xfrm>
            <a:off x="8392885" y="821265"/>
            <a:ext cx="2950028" cy="5222117"/>
          </a:xfrm>
        </p:spPr>
        <p:txBody>
          <a:bodyPr anchor="ctr">
            <a:normAutofit/>
          </a:bodyPr>
          <a:lstStyle/>
          <a:p>
            <a:pPr algn="l"/>
            <a:r>
              <a:rPr lang="en-US" sz="3200" dirty="0"/>
              <a:t>Questions or Comments? </a:t>
            </a:r>
          </a:p>
        </p:txBody>
      </p:sp>
      <p:cxnSp>
        <p:nvCxnSpPr>
          <p:cNvPr id="14" name="Straight Connector 13">
            <a:extLst>
              <a:ext uri="{FF2B5EF4-FFF2-40B4-BE49-F238E27FC236}">
                <a16:creationId xmlns:a16="http://schemas.microsoft.com/office/drawing/2014/main" id="{2095369B-D528-438E-80C9-A093047670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1624"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560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26F3B-E934-445B-B41C-4106C2278F7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977204A-484E-442B-BEF9-A0CB370B860A}"/>
              </a:ext>
            </a:extLst>
          </p:cNvPr>
          <p:cNvSpPr>
            <a:spLocks noGrp="1"/>
          </p:cNvSpPr>
          <p:nvPr>
            <p:ph idx="1"/>
          </p:nvPr>
        </p:nvSpPr>
        <p:spPr>
          <a:xfrm>
            <a:off x="1752600" y="2133600"/>
            <a:ext cx="10018713" cy="3124201"/>
          </a:xfrm>
        </p:spPr>
        <p:txBody>
          <a:bodyPr/>
          <a:lstStyle/>
          <a:p>
            <a:r>
              <a:rPr lang="en-US" dirty="0"/>
              <a:t>World Health Organization </a:t>
            </a:r>
          </a:p>
          <a:p>
            <a:r>
              <a:rPr lang="en-US" dirty="0"/>
              <a:t>CMHA National </a:t>
            </a:r>
          </a:p>
          <a:p>
            <a:r>
              <a:rPr lang="en-US" dirty="0"/>
              <a:t>Bell Let’s Talk</a:t>
            </a:r>
          </a:p>
          <a:p>
            <a:r>
              <a:rPr lang="en-US" dirty="0"/>
              <a:t>MHFA Canada </a:t>
            </a:r>
          </a:p>
          <a:p>
            <a:r>
              <a:rPr lang="en-US" dirty="0"/>
              <a:t>Great West Life – Plan for Resilience</a:t>
            </a:r>
          </a:p>
          <a:p>
            <a:r>
              <a:rPr lang="en-US" dirty="0"/>
              <a:t>Caregiver Guide – CMHA &amp; Ontario </a:t>
            </a:r>
          </a:p>
        </p:txBody>
      </p:sp>
    </p:spTree>
    <p:extLst>
      <p:ext uri="{BB962C8B-B14F-4D97-AF65-F5344CB8AC3E}">
        <p14:creationId xmlns:p14="http://schemas.microsoft.com/office/powerpoint/2010/main" val="3982322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BD5371-8F3A-4D53-B717-182612756B06}"/>
              </a:ext>
            </a:extLst>
          </p:cNvPr>
          <p:cNvSpPr>
            <a:spLocks noGrp="1"/>
          </p:cNvSpPr>
          <p:nvPr>
            <p:ph type="title"/>
          </p:nvPr>
        </p:nvSpPr>
        <p:spPr>
          <a:xfrm>
            <a:off x="1760706" y="685800"/>
            <a:ext cx="9742318" cy="1384980"/>
          </a:xfrm>
        </p:spPr>
        <p:txBody>
          <a:bodyPr>
            <a:normAutofit/>
          </a:bodyPr>
          <a:lstStyle/>
          <a:p>
            <a:r>
              <a:rPr lang="en-US" b="1" dirty="0"/>
              <a:t>Common Mental Health Problems</a:t>
            </a:r>
          </a:p>
        </p:txBody>
      </p:sp>
      <p:graphicFrame>
        <p:nvGraphicFramePr>
          <p:cNvPr id="5" name="Content Placeholder 1">
            <a:extLst>
              <a:ext uri="{FF2B5EF4-FFF2-40B4-BE49-F238E27FC236}">
                <a16:creationId xmlns:a16="http://schemas.microsoft.com/office/drawing/2014/main" id="{FC458C9C-5BFF-4060-91CC-18F62C5776F4}"/>
              </a:ext>
            </a:extLst>
          </p:cNvPr>
          <p:cNvGraphicFramePr>
            <a:graphicFrameLocks noGrp="1"/>
          </p:cNvGraphicFramePr>
          <p:nvPr>
            <p:ph idx="1"/>
            <p:extLst>
              <p:ext uri="{D42A27DB-BD31-4B8C-83A1-F6EECF244321}">
                <p14:modId xmlns:p14="http://schemas.microsoft.com/office/powerpoint/2010/main" val="1966290377"/>
              </p:ext>
            </p:extLst>
          </p:nvPr>
        </p:nvGraphicFramePr>
        <p:xfrm>
          <a:off x="1764019" y="1378290"/>
          <a:ext cx="9818381" cy="40319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5444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661C54-7394-41D0-8F1C-16991C5E9493}"/>
              </a:ext>
            </a:extLst>
          </p:cNvPr>
          <p:cNvSpPr>
            <a:spLocks noGrp="1"/>
          </p:cNvSpPr>
          <p:nvPr>
            <p:ph type="title"/>
          </p:nvPr>
        </p:nvSpPr>
        <p:spPr>
          <a:xfrm>
            <a:off x="1447800" y="602963"/>
            <a:ext cx="5678489" cy="1752599"/>
          </a:xfrm>
        </p:spPr>
        <p:txBody>
          <a:bodyPr/>
          <a:lstStyle/>
          <a:p>
            <a:r>
              <a:rPr lang="en-US" b="1" dirty="0"/>
              <a:t>Contributing Factors </a:t>
            </a:r>
          </a:p>
        </p:txBody>
      </p:sp>
      <p:sp>
        <p:nvSpPr>
          <p:cNvPr id="2" name="Content Placeholder 1">
            <a:extLst>
              <a:ext uri="{FF2B5EF4-FFF2-40B4-BE49-F238E27FC236}">
                <a16:creationId xmlns:a16="http://schemas.microsoft.com/office/drawing/2014/main" id="{4BB30235-6DC0-4E82-998E-26A40896797B}"/>
              </a:ext>
            </a:extLst>
          </p:cNvPr>
          <p:cNvSpPr>
            <a:spLocks noGrp="1"/>
          </p:cNvSpPr>
          <p:nvPr>
            <p:ph idx="1"/>
          </p:nvPr>
        </p:nvSpPr>
        <p:spPr>
          <a:xfrm>
            <a:off x="2163233" y="2057400"/>
            <a:ext cx="7408333" cy="3450696"/>
          </a:xfrm>
        </p:spPr>
        <p:txBody>
          <a:bodyPr/>
          <a:lstStyle/>
          <a:p>
            <a:r>
              <a:rPr lang="en-US" sz="2800" dirty="0"/>
              <a:t>Family history </a:t>
            </a:r>
          </a:p>
          <a:p>
            <a:r>
              <a:rPr lang="en-US" sz="2800" dirty="0"/>
              <a:t>Stress</a:t>
            </a:r>
          </a:p>
          <a:p>
            <a:r>
              <a:rPr lang="en-US" sz="2800" dirty="0"/>
              <a:t>Trauma </a:t>
            </a:r>
          </a:p>
          <a:p>
            <a:r>
              <a:rPr lang="en-US" sz="2800" dirty="0"/>
              <a:t>Lack of support </a:t>
            </a:r>
          </a:p>
          <a:p>
            <a:r>
              <a:rPr lang="en-US" sz="2800" dirty="0"/>
              <a:t>Physical illness </a:t>
            </a:r>
          </a:p>
          <a:p>
            <a:endParaRPr lang="en-US" dirty="0"/>
          </a:p>
        </p:txBody>
      </p:sp>
      <p:pic>
        <p:nvPicPr>
          <p:cNvPr id="4" name="Picture 2" descr="Image result for iceberg">
            <a:extLst>
              <a:ext uri="{FF2B5EF4-FFF2-40B4-BE49-F238E27FC236}">
                <a16:creationId xmlns:a16="http://schemas.microsoft.com/office/drawing/2014/main" id="{50DE5B21-2BB9-47D2-BA45-679646C5F0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273300"/>
            <a:ext cx="5709467" cy="3969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96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5C9358-F5E6-49DA-BA56-ADE368FCF5F7}"/>
              </a:ext>
            </a:extLst>
          </p:cNvPr>
          <p:cNvPicPr>
            <a:picLocks noChangeAspect="1"/>
          </p:cNvPicPr>
          <p:nvPr/>
        </p:nvPicPr>
        <p:blipFill>
          <a:blip r:embed="rId3"/>
          <a:stretch>
            <a:fillRect/>
          </a:stretch>
        </p:blipFill>
        <p:spPr>
          <a:xfrm>
            <a:off x="2438400" y="1017086"/>
            <a:ext cx="8833998" cy="4823827"/>
          </a:xfrm>
          <a:prstGeom prst="rect">
            <a:avLst/>
          </a:prstGeom>
        </p:spPr>
      </p:pic>
    </p:spTree>
    <p:extLst>
      <p:ext uri="{BB962C8B-B14F-4D97-AF65-F5344CB8AC3E}">
        <p14:creationId xmlns:p14="http://schemas.microsoft.com/office/powerpoint/2010/main" val="1694734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4800"/>
            <a:ext cx="10250489" cy="2133599"/>
          </a:xfrm>
        </p:spPr>
        <p:txBody>
          <a:bodyPr>
            <a:normAutofit/>
          </a:bodyPr>
          <a:lstStyle/>
          <a:p>
            <a:r>
              <a:rPr lang="en-US" b="1" dirty="0"/>
              <a:t>Signs &amp; Symptoms</a:t>
            </a:r>
            <a:br>
              <a:rPr lang="en-US" dirty="0"/>
            </a:br>
            <a:r>
              <a:rPr lang="en-US" sz="2700" i="1" dirty="0"/>
              <a:t>What others see vs. what we experience </a:t>
            </a:r>
          </a:p>
        </p:txBody>
      </p:sp>
      <p:graphicFrame>
        <p:nvGraphicFramePr>
          <p:cNvPr id="4" name="Content Placeholder 3">
            <a:extLst>
              <a:ext uri="{FF2B5EF4-FFF2-40B4-BE49-F238E27FC236}">
                <a16:creationId xmlns:a16="http://schemas.microsoft.com/office/drawing/2014/main" id="{87A30B88-04B1-4CF3-9811-379AF79BFC6D}"/>
              </a:ext>
            </a:extLst>
          </p:cNvPr>
          <p:cNvGraphicFramePr>
            <a:graphicFrameLocks noGrp="1"/>
          </p:cNvGraphicFramePr>
          <p:nvPr>
            <p:ph idx="1"/>
            <p:extLst>
              <p:ext uri="{D42A27DB-BD31-4B8C-83A1-F6EECF244321}">
                <p14:modId xmlns:p14="http://schemas.microsoft.com/office/powerpoint/2010/main" val="3982533295"/>
              </p:ext>
            </p:extLst>
          </p:nvPr>
        </p:nvGraphicFramePr>
        <p:xfrm>
          <a:off x="3200400" y="2286000"/>
          <a:ext cx="7408333" cy="3450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331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Workplace Stress? </a:t>
            </a:r>
          </a:p>
        </p:txBody>
      </p:sp>
      <p:sp>
        <p:nvSpPr>
          <p:cNvPr id="3" name="Content Placeholder 2"/>
          <p:cNvSpPr>
            <a:spLocks noGrp="1"/>
          </p:cNvSpPr>
          <p:nvPr>
            <p:ph idx="1"/>
          </p:nvPr>
        </p:nvSpPr>
        <p:spPr>
          <a:xfrm>
            <a:off x="1484310" y="2286000"/>
            <a:ext cx="10018713" cy="3124201"/>
          </a:xfrm>
        </p:spPr>
        <p:txBody>
          <a:bodyPr>
            <a:normAutofit fontScale="92500"/>
          </a:bodyPr>
          <a:lstStyle/>
          <a:p>
            <a:pPr marL="0" indent="0" algn="ctr">
              <a:buNone/>
            </a:pPr>
            <a:r>
              <a:rPr lang="en-US" sz="3900" dirty="0"/>
              <a:t>“</a:t>
            </a:r>
            <a:r>
              <a:rPr lang="en-US" sz="3900" i="1" dirty="0"/>
              <a:t>Work-related stress is the response people may have when presented with work demands and pressures that are not matched to their knowledge and abilities and which challenge their ability to cope</a:t>
            </a:r>
            <a:r>
              <a:rPr lang="en-US" sz="3900" dirty="0"/>
              <a:t>”</a:t>
            </a:r>
          </a:p>
          <a:p>
            <a:pPr marL="0" indent="0" algn="ctr">
              <a:buNone/>
            </a:pPr>
            <a:r>
              <a:rPr lang="en-US" dirty="0"/>
              <a:t>				- World Health Organization </a:t>
            </a:r>
          </a:p>
        </p:txBody>
      </p:sp>
    </p:spTree>
    <p:extLst>
      <p:ext uri="{BB962C8B-B14F-4D97-AF65-F5344CB8AC3E}">
        <p14:creationId xmlns:p14="http://schemas.microsoft.com/office/powerpoint/2010/main" val="410145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1" name="Group 10">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Content Placeholder 1"/>
          <p:cNvSpPr>
            <a:spLocks noGrp="1"/>
          </p:cNvSpPr>
          <p:nvPr>
            <p:ph idx="1"/>
          </p:nvPr>
        </p:nvSpPr>
        <p:spPr>
          <a:xfrm>
            <a:off x="5117106" y="685801"/>
            <a:ext cx="6385918" cy="5105400"/>
          </a:xfrm>
        </p:spPr>
        <p:txBody>
          <a:bodyPr>
            <a:noAutofit/>
          </a:bodyPr>
          <a:lstStyle/>
          <a:p>
            <a:pPr marL="0" indent="0">
              <a:buNone/>
            </a:pPr>
            <a:r>
              <a:rPr lang="en-US" sz="3200" dirty="0"/>
              <a:t>The most stressful type of work environments include:</a:t>
            </a:r>
          </a:p>
          <a:p>
            <a:pPr marL="457200" indent="-457200">
              <a:buAutoNum type="arabicPeriod"/>
            </a:pPr>
            <a:r>
              <a:rPr lang="en-US" sz="3200" dirty="0"/>
              <a:t>When demands do not meet the abilities or knowledge of the individual</a:t>
            </a:r>
          </a:p>
          <a:p>
            <a:pPr marL="457200" indent="-457200">
              <a:buAutoNum type="arabicPeriod"/>
            </a:pPr>
            <a:r>
              <a:rPr lang="en-US" sz="3200" dirty="0"/>
              <a:t>Lack of opportunity to exert choice or control </a:t>
            </a:r>
          </a:p>
          <a:p>
            <a:pPr marL="457200" indent="-457200">
              <a:buAutoNum type="arabicPeriod"/>
            </a:pPr>
            <a:r>
              <a:rPr lang="en-US" sz="3200" dirty="0"/>
              <a:t>Under circumstances with little to no support</a:t>
            </a:r>
          </a:p>
        </p:txBody>
      </p:sp>
    </p:spTree>
    <p:extLst>
      <p:ext uri="{BB962C8B-B14F-4D97-AF65-F5344CB8AC3E}">
        <p14:creationId xmlns:p14="http://schemas.microsoft.com/office/powerpoint/2010/main" val="2292366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38A72B8B05A04FA1AA420BCA3F8C99" ma:contentTypeVersion="10" ma:contentTypeDescription="Create a new document." ma:contentTypeScope="" ma:versionID="56e21b1a3e00a1f84feb44f7790e6839">
  <xsd:schema xmlns:xsd="http://www.w3.org/2001/XMLSchema" xmlns:xs="http://www.w3.org/2001/XMLSchema" xmlns:p="http://schemas.microsoft.com/office/2006/metadata/properties" xmlns:ns2="8a2bc197-5c14-4e6b-93d8-ed3aafe4005a" xmlns:ns3="38238fc3-f360-47fd-aaa0-9263f44a782a" targetNamespace="http://schemas.microsoft.com/office/2006/metadata/properties" ma:root="true" ma:fieldsID="3ef279e9cea671ab9d40cfe910623d48" ns2:_="" ns3:_="">
    <xsd:import namespace="8a2bc197-5c14-4e6b-93d8-ed3aafe4005a"/>
    <xsd:import namespace="38238fc3-f360-47fd-aaa0-9263f44a78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2bc197-5c14-4e6b-93d8-ed3aafe400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238fc3-f360-47fd-aaa0-9263f44a782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A0B521-28A6-4E30-9A37-4A1103DC8F02}">
  <ds:schemaRefs>
    <ds:schemaRef ds:uri="http://schemas.microsoft.com/sharepoint/v3/contenttype/forms"/>
  </ds:schemaRefs>
</ds:datastoreItem>
</file>

<file path=customXml/itemProps2.xml><?xml version="1.0" encoding="utf-8"?>
<ds:datastoreItem xmlns:ds="http://schemas.openxmlformats.org/officeDocument/2006/customXml" ds:itemID="{55A008D9-1F51-42CD-BB01-1F85248C930F}">
  <ds:schemaRef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38238fc3-f360-47fd-aaa0-9263f44a782a"/>
    <ds:schemaRef ds:uri="8a2bc197-5c14-4e6b-93d8-ed3aafe4005a"/>
    <ds:schemaRef ds:uri="http://www.w3.org/XML/1998/namespace"/>
  </ds:schemaRefs>
</ds:datastoreItem>
</file>

<file path=customXml/itemProps3.xml><?xml version="1.0" encoding="utf-8"?>
<ds:datastoreItem xmlns:ds="http://schemas.openxmlformats.org/officeDocument/2006/customXml" ds:itemID="{5DE7D2FD-2C3D-4EB1-957E-D6A74A7E56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2bc197-5c14-4e6b-93d8-ed3aafe4005a"/>
    <ds:schemaRef ds:uri="38238fc3-f360-47fd-aaa0-9263f44a78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1233</Words>
  <Application>Microsoft Office PowerPoint</Application>
  <PresentationFormat>Widescreen</PresentationFormat>
  <Paragraphs>242</Paragraphs>
  <Slides>33</Slides>
  <Notes>9</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Parallax</vt:lpstr>
      <vt:lpstr>Managing Stress in the Workplace: Establishing Balance </vt:lpstr>
      <vt:lpstr>Mental Health &amp; Mental Illness “ the capacity of each and all of us to feel, think, and act in ways that enhance our ability to enjoy life and deal with the challenges we face.”  </vt:lpstr>
      <vt:lpstr>Mental Health in the Workplace</vt:lpstr>
      <vt:lpstr>Common Mental Health Problems</vt:lpstr>
      <vt:lpstr>Contributing Factors </vt:lpstr>
      <vt:lpstr>PowerPoint Presentation</vt:lpstr>
      <vt:lpstr>Signs &amp; Symptoms What others see vs. what we experience </vt:lpstr>
      <vt:lpstr>What is Workplace Stress? </vt:lpstr>
      <vt:lpstr>PowerPoint Presentation</vt:lpstr>
      <vt:lpstr>Workplace Stressors Do not compare your stressors to anyone else’s  </vt:lpstr>
      <vt:lpstr> Contributing Factors </vt:lpstr>
      <vt:lpstr>Stress Index </vt:lpstr>
      <vt:lpstr>PowerPoint Presentation</vt:lpstr>
      <vt:lpstr>Beyond Stress… Burn out  </vt:lpstr>
      <vt:lpstr>Getting Support at Work </vt:lpstr>
      <vt:lpstr>PowerPoint Presentation</vt:lpstr>
      <vt:lpstr>Providing A Supportive Work Environment </vt:lpstr>
      <vt:lpstr>Supporting a Co-worker</vt:lpstr>
      <vt:lpstr>Communication</vt:lpstr>
      <vt:lpstr>Active Listening </vt:lpstr>
      <vt:lpstr>Boundaries </vt:lpstr>
      <vt:lpstr>Preventing Stress </vt:lpstr>
      <vt:lpstr>Resilience  We don’t always get to choose the situations we find ourselves in, but we usually get to choose how we respond.  </vt:lpstr>
      <vt:lpstr>Building Resiliency </vt:lpstr>
      <vt:lpstr>Surviving to Thriving…</vt:lpstr>
      <vt:lpstr>How we choose to respond…</vt:lpstr>
      <vt:lpstr>Work/ Life Balance: How do we make these choices?  </vt:lpstr>
      <vt:lpstr>Example: Workplace Conflict  </vt:lpstr>
      <vt:lpstr>Healthy Strategies </vt:lpstr>
      <vt:lpstr>Moving Forward: Committing to Myself </vt:lpstr>
      <vt:lpstr>Further Training… </vt:lpstr>
      <vt:lpstr>Thank you</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Stress in the Workplace: Establishing Balance </dc:title>
  <dc:creator>Chalaine Senger</dc:creator>
  <cp:lastModifiedBy>Chalaine Senger</cp:lastModifiedBy>
  <cp:revision>2</cp:revision>
  <dcterms:created xsi:type="dcterms:W3CDTF">2018-11-13T16:42:24Z</dcterms:created>
  <dcterms:modified xsi:type="dcterms:W3CDTF">2018-11-20T17:47:10Z</dcterms:modified>
</cp:coreProperties>
</file>