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5" r:id="rId6"/>
    <p:sldId id="276" r:id="rId7"/>
    <p:sldId id="277" r:id="rId8"/>
    <p:sldId id="278" r:id="rId9"/>
    <p:sldId id="279" r:id="rId10"/>
    <p:sldId id="284" r:id="rId11"/>
    <p:sldId id="285" r:id="rId12"/>
    <p:sldId id="270" r:id="rId13"/>
    <p:sldId id="273" r:id="rId14"/>
    <p:sldId id="274" r:id="rId15"/>
    <p:sldId id="260" r:id="rId16"/>
    <p:sldId id="263" r:id="rId17"/>
    <p:sldId id="266" r:id="rId18"/>
    <p:sldId id="267" r:id="rId19"/>
    <p:sldId id="281" r:id="rId20"/>
    <p:sldId id="269" r:id="rId21"/>
    <p:sldId id="282" r:id="rId22"/>
    <p:sldId id="27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Babcook" initials="NB" lastIdx="1" clrIdx="0">
    <p:extLst>
      <p:ext uri="{19B8F6BF-5375-455C-9EA6-DF929625EA0E}">
        <p15:presenceInfo xmlns:p15="http://schemas.microsoft.com/office/powerpoint/2012/main" userId="S::BabcookN@psac-afpc.com::8c2a783c-9872-4142-8246-a7a907179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211.ca/" TargetMode="External"/><Relationship Id="rId1" Type="http://schemas.openxmlformats.org/officeDocument/2006/relationships/hyperlink" Target="http://www.unitedway.ca/how-we-help/find-your-uwc/" TargetMode="Externa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1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9.png"/><Relationship Id="rId6" Type="http://schemas.openxmlformats.org/officeDocument/2006/relationships/image" Target="../media/image6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23.png"/><Relationship Id="rId14" Type="http://schemas.openxmlformats.org/officeDocument/2006/relationships/image" Target="../media/image1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way.ca/how-we-help/find-your-uwc/" TargetMode="External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hyperlink" Target="http://211.ca/" TargetMode="Externa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FA543-8AC2-4DC4-9DBE-D50B0FD559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C9C0B04-D59F-4250-A8E7-1E001F947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What is work life balance?</a:t>
          </a:r>
          <a:endParaRPr lang="en-US" sz="2400" dirty="0"/>
        </a:p>
      </dgm:t>
    </dgm:pt>
    <dgm:pt modelId="{B37C71A0-1AB6-4DEB-A318-EC66ABBAE2C3}" type="parTrans" cxnId="{B5D3FF7B-0B21-43A9-891D-3897469F93CC}">
      <dgm:prSet/>
      <dgm:spPr/>
      <dgm:t>
        <a:bodyPr/>
        <a:lstStyle/>
        <a:p>
          <a:endParaRPr lang="en-US"/>
        </a:p>
      </dgm:t>
    </dgm:pt>
    <dgm:pt modelId="{26684E33-BB1D-4CBE-BC3F-2A927DA1E7F1}" type="sibTrans" cxnId="{B5D3FF7B-0B21-43A9-891D-3897469F93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6FE98A-DEF9-4BB9-83D9-F0D73BE298C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Resources</a:t>
          </a:r>
          <a:endParaRPr lang="en-US" dirty="0"/>
        </a:p>
      </dgm:t>
    </dgm:pt>
    <dgm:pt modelId="{DAD10B1F-4F1B-4804-8453-4FABD1C0C258}" type="sibTrans" cxnId="{9DFE71EB-BA7E-46D6-BBF3-D1A04AE9C131}">
      <dgm:prSet/>
      <dgm:spPr/>
      <dgm:t>
        <a:bodyPr/>
        <a:lstStyle/>
        <a:p>
          <a:endParaRPr lang="en-US"/>
        </a:p>
      </dgm:t>
    </dgm:pt>
    <dgm:pt modelId="{6C503DF2-F86A-4224-9E13-BE789FDD994A}" type="parTrans" cxnId="{9DFE71EB-BA7E-46D6-BBF3-D1A04AE9C131}">
      <dgm:prSet/>
      <dgm:spPr/>
      <dgm:t>
        <a:bodyPr/>
        <a:lstStyle/>
        <a:p>
          <a:endParaRPr lang="en-US"/>
        </a:p>
      </dgm:t>
    </dgm:pt>
    <dgm:pt modelId="{25AA2C41-C8C5-405E-B5BC-ECE484E9C8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Challenges</a:t>
          </a:r>
        </a:p>
      </dgm:t>
    </dgm:pt>
    <dgm:pt modelId="{11A167D9-750A-43B5-AA7C-482169D5E8E2}" type="parTrans" cxnId="{729525B2-D83C-4BE6-A0F1-2276E2D23506}">
      <dgm:prSet/>
      <dgm:spPr/>
      <dgm:t>
        <a:bodyPr/>
        <a:lstStyle/>
        <a:p>
          <a:endParaRPr lang="en-CA"/>
        </a:p>
      </dgm:t>
    </dgm:pt>
    <dgm:pt modelId="{0DA3662E-858F-4C1E-B6D2-988D4275886E}" type="sibTrans" cxnId="{729525B2-D83C-4BE6-A0F1-2276E2D23506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CFE014F0-9F1F-4F17-AF43-7329AD6DB9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Your Rights</a:t>
          </a:r>
        </a:p>
      </dgm:t>
    </dgm:pt>
    <dgm:pt modelId="{56E5B0B3-EC84-47E3-A33D-17643B6C9AF2}" type="parTrans" cxnId="{EAF074FF-E619-4B3B-9D32-D9CA88507486}">
      <dgm:prSet/>
      <dgm:spPr/>
      <dgm:t>
        <a:bodyPr/>
        <a:lstStyle/>
        <a:p>
          <a:endParaRPr lang="en-CA"/>
        </a:p>
      </dgm:t>
    </dgm:pt>
    <dgm:pt modelId="{1734C991-0327-4FDF-9DE8-29DC7A020C2A}" type="sibTrans" cxnId="{EAF074FF-E619-4B3B-9D32-D9CA88507486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F28DF6E7-F4AF-4682-9D1C-DA33F117B2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Your Responsibilities</a:t>
          </a:r>
        </a:p>
      </dgm:t>
    </dgm:pt>
    <dgm:pt modelId="{5FAA91D3-64E0-4EA2-BC97-F73B55E75E3B}" type="parTrans" cxnId="{DCC118E2-A1CC-482C-BDA8-807BFEA37C76}">
      <dgm:prSet/>
      <dgm:spPr/>
      <dgm:t>
        <a:bodyPr/>
        <a:lstStyle/>
        <a:p>
          <a:endParaRPr lang="en-CA"/>
        </a:p>
      </dgm:t>
    </dgm:pt>
    <dgm:pt modelId="{4BD9033A-63EB-4756-A381-5ABAF74F4F85}" type="sibTrans" cxnId="{DCC118E2-A1CC-482C-BDA8-807BFEA37C76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FC8EC2D7-3612-46EF-A745-12037B47DA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Employer Responsibilities</a:t>
          </a:r>
        </a:p>
      </dgm:t>
    </dgm:pt>
    <dgm:pt modelId="{5AE76D25-BB0D-43EB-BB9D-1F1465F9727D}" type="parTrans" cxnId="{039BE7FD-A276-45CE-A6DA-6AC18490D9D8}">
      <dgm:prSet/>
      <dgm:spPr/>
      <dgm:t>
        <a:bodyPr/>
        <a:lstStyle/>
        <a:p>
          <a:endParaRPr lang="en-CA"/>
        </a:p>
      </dgm:t>
    </dgm:pt>
    <dgm:pt modelId="{FD18D4AA-DDC6-41E0-ACE4-BC970491F994}" type="sibTrans" cxnId="{039BE7FD-A276-45CE-A6DA-6AC18490D9D8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7682A041-697A-4CEE-AFA6-FBBCD7EF1D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Managing Expectations</a:t>
          </a:r>
        </a:p>
      </dgm:t>
    </dgm:pt>
    <dgm:pt modelId="{8B2447FE-D79B-431F-A36F-49A690425FE1}" type="parTrans" cxnId="{D64E28EA-B681-445F-942A-782025A042C1}">
      <dgm:prSet/>
      <dgm:spPr/>
      <dgm:t>
        <a:bodyPr/>
        <a:lstStyle/>
        <a:p>
          <a:endParaRPr lang="en-CA"/>
        </a:p>
      </dgm:t>
    </dgm:pt>
    <dgm:pt modelId="{F5C77A02-E1CE-4E0F-8326-088C7EE06C09}" type="sibTrans" cxnId="{D64E28EA-B681-445F-942A-782025A042C1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2580C2DF-6F3B-4716-9E80-DC2C246E01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Prioritizing Your Work</a:t>
          </a:r>
        </a:p>
      </dgm:t>
    </dgm:pt>
    <dgm:pt modelId="{42217487-719E-4F77-9608-37280373A20A}" type="parTrans" cxnId="{CF7F1642-3B06-4999-81C3-89DB8304D82A}">
      <dgm:prSet/>
      <dgm:spPr/>
      <dgm:t>
        <a:bodyPr/>
        <a:lstStyle/>
        <a:p>
          <a:endParaRPr lang="en-CA"/>
        </a:p>
      </dgm:t>
    </dgm:pt>
    <dgm:pt modelId="{A2A21778-14CE-4ACF-ADE6-20A16E8BC1B8}" type="sibTrans" cxnId="{CF7F1642-3B06-4999-81C3-89DB8304D82A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376F5138-6F3E-4E8B-977B-71FC17FBD3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Tips, Tricks and Tools</a:t>
          </a:r>
        </a:p>
      </dgm:t>
    </dgm:pt>
    <dgm:pt modelId="{BE62178E-51B8-4EFB-AFEB-40171044B8A6}" type="parTrans" cxnId="{7B943845-9990-47B6-AE7A-8FB2350A901C}">
      <dgm:prSet/>
      <dgm:spPr/>
      <dgm:t>
        <a:bodyPr/>
        <a:lstStyle/>
        <a:p>
          <a:endParaRPr lang="en-CA"/>
        </a:p>
      </dgm:t>
    </dgm:pt>
    <dgm:pt modelId="{DC590698-77BA-40DE-B72A-4E429F97E6C9}" type="sibTrans" cxnId="{7B943845-9990-47B6-AE7A-8FB2350A901C}">
      <dgm:prSet/>
      <dgm:spPr/>
      <dgm:t>
        <a:bodyPr/>
        <a:lstStyle/>
        <a:p>
          <a:pPr>
            <a:lnSpc>
              <a:spcPct val="100000"/>
            </a:lnSpc>
          </a:pPr>
          <a:endParaRPr lang="en-CA"/>
        </a:p>
      </dgm:t>
    </dgm:pt>
    <dgm:pt modelId="{4FE0CA75-434B-48ED-8DAD-276F4EEA986B}" type="pres">
      <dgm:prSet presAssocID="{6D9FA543-8AC2-4DC4-9DBE-D50B0FD55916}" presName="root" presStyleCnt="0">
        <dgm:presLayoutVars>
          <dgm:dir/>
          <dgm:resizeHandles val="exact"/>
        </dgm:presLayoutVars>
      </dgm:prSet>
      <dgm:spPr/>
    </dgm:pt>
    <dgm:pt modelId="{7AEE1326-5D98-40FB-AC6F-955D0D2515EC}" type="pres">
      <dgm:prSet presAssocID="{6D9FA543-8AC2-4DC4-9DBE-D50B0FD55916}" presName="container" presStyleCnt="0">
        <dgm:presLayoutVars>
          <dgm:dir/>
          <dgm:resizeHandles val="exact"/>
        </dgm:presLayoutVars>
      </dgm:prSet>
      <dgm:spPr/>
    </dgm:pt>
    <dgm:pt modelId="{89AA8423-F004-4521-9056-E60FD7E5124D}" type="pres">
      <dgm:prSet presAssocID="{7C9C0B04-D59F-4250-A8E7-1E001F947E77}" presName="compNode" presStyleCnt="0"/>
      <dgm:spPr/>
    </dgm:pt>
    <dgm:pt modelId="{C7D7CB44-FFA7-4670-AF82-23D77F3F32A5}" type="pres">
      <dgm:prSet presAssocID="{7C9C0B04-D59F-4250-A8E7-1E001F947E77}" presName="iconBgRect" presStyleLbl="bgShp" presStyleIdx="0" presStyleCnt="9"/>
      <dgm:spPr/>
    </dgm:pt>
    <dgm:pt modelId="{EF5CA864-4BDF-4DAF-86C7-0B8B8C59486B}" type="pres">
      <dgm:prSet presAssocID="{7C9C0B04-D59F-4250-A8E7-1E001F947E77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5108FB26-4218-4885-8E86-DF3123DCD668}" type="pres">
      <dgm:prSet presAssocID="{7C9C0B04-D59F-4250-A8E7-1E001F947E77}" presName="spaceRect" presStyleCnt="0"/>
      <dgm:spPr/>
    </dgm:pt>
    <dgm:pt modelId="{F837C840-0A49-4F25-A5FE-4DC9255F3BB0}" type="pres">
      <dgm:prSet presAssocID="{7C9C0B04-D59F-4250-A8E7-1E001F947E77}" presName="textRect" presStyleLbl="revTx" presStyleIdx="0" presStyleCnt="9">
        <dgm:presLayoutVars>
          <dgm:chMax val="1"/>
          <dgm:chPref val="1"/>
        </dgm:presLayoutVars>
      </dgm:prSet>
      <dgm:spPr/>
    </dgm:pt>
    <dgm:pt modelId="{BD48F2C7-BEAD-41B3-A52D-AF365CCA9CF5}" type="pres">
      <dgm:prSet presAssocID="{26684E33-BB1D-4CBE-BC3F-2A927DA1E7F1}" presName="sibTrans" presStyleLbl="sibTrans2D1" presStyleIdx="0" presStyleCnt="0"/>
      <dgm:spPr/>
    </dgm:pt>
    <dgm:pt modelId="{197FC711-E41F-44DC-913A-2D426E7FCAE5}" type="pres">
      <dgm:prSet presAssocID="{25AA2C41-C8C5-405E-B5BC-ECE484E9C896}" presName="compNode" presStyleCnt="0"/>
      <dgm:spPr/>
    </dgm:pt>
    <dgm:pt modelId="{93B68F60-6A28-4A21-8F6D-837BC2083580}" type="pres">
      <dgm:prSet presAssocID="{25AA2C41-C8C5-405E-B5BC-ECE484E9C896}" presName="iconBgRect" presStyleLbl="bgShp" presStyleIdx="1" presStyleCnt="9"/>
      <dgm:spPr/>
    </dgm:pt>
    <dgm:pt modelId="{4558121D-4FBB-4E55-AA3F-C3A7E1EE3EB3}" type="pres">
      <dgm:prSet presAssocID="{25AA2C41-C8C5-405E-B5BC-ECE484E9C896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E30FEE34-AD5E-4C20-8448-7A4EBE9001A1}" type="pres">
      <dgm:prSet presAssocID="{25AA2C41-C8C5-405E-B5BC-ECE484E9C896}" presName="spaceRect" presStyleCnt="0"/>
      <dgm:spPr/>
    </dgm:pt>
    <dgm:pt modelId="{B795CAF6-0B3D-49A1-871D-C8B773DD5F10}" type="pres">
      <dgm:prSet presAssocID="{25AA2C41-C8C5-405E-B5BC-ECE484E9C896}" presName="textRect" presStyleLbl="revTx" presStyleIdx="1" presStyleCnt="9">
        <dgm:presLayoutVars>
          <dgm:chMax val="1"/>
          <dgm:chPref val="1"/>
        </dgm:presLayoutVars>
      </dgm:prSet>
      <dgm:spPr/>
    </dgm:pt>
    <dgm:pt modelId="{9FDD1944-814A-4031-93E1-9D195F3D7342}" type="pres">
      <dgm:prSet presAssocID="{0DA3662E-858F-4C1E-B6D2-988D4275886E}" presName="sibTrans" presStyleLbl="sibTrans2D1" presStyleIdx="0" presStyleCnt="0"/>
      <dgm:spPr/>
    </dgm:pt>
    <dgm:pt modelId="{0F847CD5-3ADA-4941-9503-E3FA9492CC10}" type="pres">
      <dgm:prSet presAssocID="{CFE014F0-9F1F-4F17-AF43-7329AD6DB9EC}" presName="compNode" presStyleCnt="0"/>
      <dgm:spPr/>
    </dgm:pt>
    <dgm:pt modelId="{92C1B254-2844-4B8E-BE1D-74B081BDD131}" type="pres">
      <dgm:prSet presAssocID="{CFE014F0-9F1F-4F17-AF43-7329AD6DB9EC}" presName="iconBgRect" presStyleLbl="bgShp" presStyleIdx="2" presStyleCnt="9"/>
      <dgm:spPr/>
    </dgm:pt>
    <dgm:pt modelId="{B8D8FFC4-E263-46D6-A740-496CEF920D29}" type="pres">
      <dgm:prSet presAssocID="{CFE014F0-9F1F-4F17-AF43-7329AD6DB9EC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B48D8FF5-889B-409A-83B3-03FDB2A6AD9F}" type="pres">
      <dgm:prSet presAssocID="{CFE014F0-9F1F-4F17-AF43-7329AD6DB9EC}" presName="spaceRect" presStyleCnt="0"/>
      <dgm:spPr/>
    </dgm:pt>
    <dgm:pt modelId="{A6F1123F-D76D-4D73-A0C3-F91B501B4B35}" type="pres">
      <dgm:prSet presAssocID="{CFE014F0-9F1F-4F17-AF43-7329AD6DB9EC}" presName="textRect" presStyleLbl="revTx" presStyleIdx="2" presStyleCnt="9">
        <dgm:presLayoutVars>
          <dgm:chMax val="1"/>
          <dgm:chPref val="1"/>
        </dgm:presLayoutVars>
      </dgm:prSet>
      <dgm:spPr/>
    </dgm:pt>
    <dgm:pt modelId="{6483D62D-F9FF-4069-BD49-FF0757597FB0}" type="pres">
      <dgm:prSet presAssocID="{1734C991-0327-4FDF-9DE8-29DC7A020C2A}" presName="sibTrans" presStyleLbl="sibTrans2D1" presStyleIdx="0" presStyleCnt="0"/>
      <dgm:spPr/>
    </dgm:pt>
    <dgm:pt modelId="{C72EBBBE-6073-4D1C-A62F-4750821412AE}" type="pres">
      <dgm:prSet presAssocID="{F28DF6E7-F4AF-4682-9D1C-DA33F117B2B9}" presName="compNode" presStyleCnt="0"/>
      <dgm:spPr/>
    </dgm:pt>
    <dgm:pt modelId="{8C02CEEE-8051-4622-ADF7-C42F9A6E0958}" type="pres">
      <dgm:prSet presAssocID="{F28DF6E7-F4AF-4682-9D1C-DA33F117B2B9}" presName="iconBgRect" presStyleLbl="bgShp" presStyleIdx="3" presStyleCnt="9"/>
      <dgm:spPr/>
    </dgm:pt>
    <dgm:pt modelId="{6F7B066E-412D-4E6F-BE97-B3FA5A8EF5E0}" type="pres">
      <dgm:prSet presAssocID="{F28DF6E7-F4AF-4682-9D1C-DA33F117B2B9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5788F4D-7837-4389-A761-07EEF08DBAE6}" type="pres">
      <dgm:prSet presAssocID="{F28DF6E7-F4AF-4682-9D1C-DA33F117B2B9}" presName="spaceRect" presStyleCnt="0"/>
      <dgm:spPr/>
    </dgm:pt>
    <dgm:pt modelId="{FEAD4055-6FAB-4467-B125-6B1210A2F6A8}" type="pres">
      <dgm:prSet presAssocID="{F28DF6E7-F4AF-4682-9D1C-DA33F117B2B9}" presName="textRect" presStyleLbl="revTx" presStyleIdx="3" presStyleCnt="9">
        <dgm:presLayoutVars>
          <dgm:chMax val="1"/>
          <dgm:chPref val="1"/>
        </dgm:presLayoutVars>
      </dgm:prSet>
      <dgm:spPr/>
    </dgm:pt>
    <dgm:pt modelId="{40BD786D-D8EF-4846-AC2E-20A67D60391A}" type="pres">
      <dgm:prSet presAssocID="{4BD9033A-63EB-4756-A381-5ABAF74F4F85}" presName="sibTrans" presStyleLbl="sibTrans2D1" presStyleIdx="0" presStyleCnt="0"/>
      <dgm:spPr/>
    </dgm:pt>
    <dgm:pt modelId="{6F7ECEE3-0ECF-4057-8263-A2C7E9206657}" type="pres">
      <dgm:prSet presAssocID="{FC8EC2D7-3612-46EF-A745-12037B47DACC}" presName="compNode" presStyleCnt="0"/>
      <dgm:spPr/>
    </dgm:pt>
    <dgm:pt modelId="{BF884DE3-EE14-45A6-8CB3-A21A4CDEE812}" type="pres">
      <dgm:prSet presAssocID="{FC8EC2D7-3612-46EF-A745-12037B47DACC}" presName="iconBgRect" presStyleLbl="bgShp" presStyleIdx="4" presStyleCnt="9"/>
      <dgm:spPr/>
    </dgm:pt>
    <dgm:pt modelId="{854267A3-D7ED-4E1F-AEF2-864D02545D57}" type="pres">
      <dgm:prSet presAssocID="{FC8EC2D7-3612-46EF-A745-12037B47DACC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425A397-086C-4D8D-9DDF-C350EAF58D78}" type="pres">
      <dgm:prSet presAssocID="{FC8EC2D7-3612-46EF-A745-12037B47DACC}" presName="spaceRect" presStyleCnt="0"/>
      <dgm:spPr/>
    </dgm:pt>
    <dgm:pt modelId="{E0D859F7-DA20-43AC-AE3B-F6B7C1856E2E}" type="pres">
      <dgm:prSet presAssocID="{FC8EC2D7-3612-46EF-A745-12037B47DACC}" presName="textRect" presStyleLbl="revTx" presStyleIdx="4" presStyleCnt="9">
        <dgm:presLayoutVars>
          <dgm:chMax val="1"/>
          <dgm:chPref val="1"/>
        </dgm:presLayoutVars>
      </dgm:prSet>
      <dgm:spPr/>
    </dgm:pt>
    <dgm:pt modelId="{5A5DD9F2-AF2B-46AA-9224-02D0D7834E76}" type="pres">
      <dgm:prSet presAssocID="{FD18D4AA-DDC6-41E0-ACE4-BC970491F994}" presName="sibTrans" presStyleLbl="sibTrans2D1" presStyleIdx="0" presStyleCnt="0"/>
      <dgm:spPr/>
    </dgm:pt>
    <dgm:pt modelId="{7889A618-B026-4040-8007-84A1E2A8A6EB}" type="pres">
      <dgm:prSet presAssocID="{7682A041-697A-4CEE-AFA6-FBBCD7EF1D56}" presName="compNode" presStyleCnt="0"/>
      <dgm:spPr/>
    </dgm:pt>
    <dgm:pt modelId="{C8D7575B-1F3F-4BDF-8DC2-780519E6D727}" type="pres">
      <dgm:prSet presAssocID="{7682A041-697A-4CEE-AFA6-FBBCD7EF1D56}" presName="iconBgRect" presStyleLbl="bgShp" presStyleIdx="5" presStyleCnt="9"/>
      <dgm:spPr/>
    </dgm:pt>
    <dgm:pt modelId="{C3D1D3B1-92F4-45D7-AB3D-A4CB744F848D}" type="pres">
      <dgm:prSet presAssocID="{7682A041-697A-4CEE-AFA6-FBBCD7EF1D56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B7A8E68-662A-4865-BD1A-A50F519A6D5A}" type="pres">
      <dgm:prSet presAssocID="{7682A041-697A-4CEE-AFA6-FBBCD7EF1D56}" presName="spaceRect" presStyleCnt="0"/>
      <dgm:spPr/>
    </dgm:pt>
    <dgm:pt modelId="{1327F902-9094-4B26-8663-B3D4CA8E26A0}" type="pres">
      <dgm:prSet presAssocID="{7682A041-697A-4CEE-AFA6-FBBCD7EF1D56}" presName="textRect" presStyleLbl="revTx" presStyleIdx="5" presStyleCnt="9">
        <dgm:presLayoutVars>
          <dgm:chMax val="1"/>
          <dgm:chPref val="1"/>
        </dgm:presLayoutVars>
      </dgm:prSet>
      <dgm:spPr/>
    </dgm:pt>
    <dgm:pt modelId="{A52552C0-7354-4F38-BA13-183C2A6B8B00}" type="pres">
      <dgm:prSet presAssocID="{F5C77A02-E1CE-4E0F-8326-088C7EE06C09}" presName="sibTrans" presStyleLbl="sibTrans2D1" presStyleIdx="0" presStyleCnt="0"/>
      <dgm:spPr/>
    </dgm:pt>
    <dgm:pt modelId="{2D78B896-5830-4EAF-88FE-2F1B84A0D2A4}" type="pres">
      <dgm:prSet presAssocID="{376F5138-6F3E-4E8B-977B-71FC17FBD3C9}" presName="compNode" presStyleCnt="0"/>
      <dgm:spPr/>
    </dgm:pt>
    <dgm:pt modelId="{356E064D-7472-46B2-B1C9-62045B1E67E6}" type="pres">
      <dgm:prSet presAssocID="{376F5138-6F3E-4E8B-977B-71FC17FBD3C9}" presName="iconBgRect" presStyleLbl="bgShp" presStyleIdx="6" presStyleCnt="9"/>
      <dgm:spPr/>
    </dgm:pt>
    <dgm:pt modelId="{55DC6A69-7554-4721-92AE-BAEF5BFFFDE8}" type="pres">
      <dgm:prSet presAssocID="{376F5138-6F3E-4E8B-977B-71FC17FBD3C9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DE27F32A-6924-403B-A61B-7B8ED74BC456}" type="pres">
      <dgm:prSet presAssocID="{376F5138-6F3E-4E8B-977B-71FC17FBD3C9}" presName="spaceRect" presStyleCnt="0"/>
      <dgm:spPr/>
    </dgm:pt>
    <dgm:pt modelId="{43A64D26-02B6-452C-9D6E-B6FDE572AF82}" type="pres">
      <dgm:prSet presAssocID="{376F5138-6F3E-4E8B-977B-71FC17FBD3C9}" presName="textRect" presStyleLbl="revTx" presStyleIdx="6" presStyleCnt="9">
        <dgm:presLayoutVars>
          <dgm:chMax val="1"/>
          <dgm:chPref val="1"/>
        </dgm:presLayoutVars>
      </dgm:prSet>
      <dgm:spPr/>
    </dgm:pt>
    <dgm:pt modelId="{3B308D81-4FA8-45A2-A317-DFFECF21D48D}" type="pres">
      <dgm:prSet presAssocID="{DC590698-77BA-40DE-B72A-4E429F97E6C9}" presName="sibTrans" presStyleLbl="sibTrans2D1" presStyleIdx="0" presStyleCnt="0"/>
      <dgm:spPr/>
    </dgm:pt>
    <dgm:pt modelId="{0547A549-58B0-4DD1-A5B3-4E5821411F67}" type="pres">
      <dgm:prSet presAssocID="{2580C2DF-6F3B-4716-9E80-DC2C246E0120}" presName="compNode" presStyleCnt="0"/>
      <dgm:spPr/>
    </dgm:pt>
    <dgm:pt modelId="{5C18F0C5-9AA6-41AD-A947-2FE9721EDF97}" type="pres">
      <dgm:prSet presAssocID="{2580C2DF-6F3B-4716-9E80-DC2C246E0120}" presName="iconBgRect" presStyleLbl="bgShp" presStyleIdx="7" presStyleCnt="9"/>
      <dgm:spPr/>
    </dgm:pt>
    <dgm:pt modelId="{1D77B0AF-3882-40A3-80EC-160F98ED5872}" type="pres">
      <dgm:prSet presAssocID="{2580C2DF-6F3B-4716-9E80-DC2C246E0120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80FAFA66-3563-4787-9AA2-9F82C3AF80E5}" type="pres">
      <dgm:prSet presAssocID="{2580C2DF-6F3B-4716-9E80-DC2C246E0120}" presName="spaceRect" presStyleCnt="0"/>
      <dgm:spPr/>
    </dgm:pt>
    <dgm:pt modelId="{1A73C1E6-6B8C-4990-AF8A-E36EC1B91E25}" type="pres">
      <dgm:prSet presAssocID="{2580C2DF-6F3B-4716-9E80-DC2C246E0120}" presName="textRect" presStyleLbl="revTx" presStyleIdx="7" presStyleCnt="9">
        <dgm:presLayoutVars>
          <dgm:chMax val="1"/>
          <dgm:chPref val="1"/>
        </dgm:presLayoutVars>
      </dgm:prSet>
      <dgm:spPr/>
    </dgm:pt>
    <dgm:pt modelId="{3840501D-ECCB-4614-9E42-9CC3A5B584F6}" type="pres">
      <dgm:prSet presAssocID="{A2A21778-14CE-4ACF-ADE6-20A16E8BC1B8}" presName="sibTrans" presStyleLbl="sibTrans2D1" presStyleIdx="0" presStyleCnt="0"/>
      <dgm:spPr/>
    </dgm:pt>
    <dgm:pt modelId="{35DA2D60-9E53-41EB-9336-17487007FB79}" type="pres">
      <dgm:prSet presAssocID="{DC6FE98A-DEF9-4BB9-83D9-F0D73BE298C4}" presName="compNode" presStyleCnt="0"/>
      <dgm:spPr/>
    </dgm:pt>
    <dgm:pt modelId="{81FFD667-66B8-4186-9B9F-F0B197589B19}" type="pres">
      <dgm:prSet presAssocID="{DC6FE98A-DEF9-4BB9-83D9-F0D73BE298C4}" presName="iconBgRect" presStyleLbl="bgShp" presStyleIdx="8" presStyleCnt="9"/>
      <dgm:spPr/>
    </dgm:pt>
    <dgm:pt modelId="{4E85962D-C0D0-4263-B17C-5C4DF9FBC074}" type="pres">
      <dgm:prSet presAssocID="{DC6FE98A-DEF9-4BB9-83D9-F0D73BE298C4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00087F1E-E2C5-4082-8DF3-9ACCD5D6B9A7}" type="pres">
      <dgm:prSet presAssocID="{DC6FE98A-DEF9-4BB9-83D9-F0D73BE298C4}" presName="spaceRect" presStyleCnt="0"/>
      <dgm:spPr/>
    </dgm:pt>
    <dgm:pt modelId="{D0FA4FC2-EF9A-4FCB-AE83-9387D061D110}" type="pres">
      <dgm:prSet presAssocID="{DC6FE98A-DEF9-4BB9-83D9-F0D73BE298C4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B60D8709-9821-48D1-B174-1E23D581BE6F}" type="presOf" srcId="{6D9FA543-8AC2-4DC4-9DBE-D50B0FD55916}" destId="{4FE0CA75-434B-48ED-8DAD-276F4EEA986B}" srcOrd="0" destOrd="0" presId="urn:microsoft.com/office/officeart/2018/2/layout/IconCircleList"/>
    <dgm:cxn modelId="{B7AFDE0B-7AD3-4D50-B92C-039484141524}" type="presOf" srcId="{7682A041-697A-4CEE-AFA6-FBBCD7EF1D56}" destId="{1327F902-9094-4B26-8663-B3D4CA8E26A0}" srcOrd="0" destOrd="0" presId="urn:microsoft.com/office/officeart/2018/2/layout/IconCircleList"/>
    <dgm:cxn modelId="{7C1EA92A-B1F6-4E0A-BD96-43C2EF638C0F}" type="presOf" srcId="{CFE014F0-9F1F-4F17-AF43-7329AD6DB9EC}" destId="{A6F1123F-D76D-4D73-A0C3-F91B501B4B35}" srcOrd="0" destOrd="0" presId="urn:microsoft.com/office/officeart/2018/2/layout/IconCircleList"/>
    <dgm:cxn modelId="{7153FE3D-1DED-4EF9-9785-B33D80A99035}" type="presOf" srcId="{DC590698-77BA-40DE-B72A-4E429F97E6C9}" destId="{3B308D81-4FA8-45A2-A317-DFFECF21D48D}" srcOrd="0" destOrd="0" presId="urn:microsoft.com/office/officeart/2018/2/layout/IconCircleList"/>
    <dgm:cxn modelId="{F46A0662-0EE2-44F6-A609-B8EEFCC33181}" type="presOf" srcId="{F5C77A02-E1CE-4E0F-8326-088C7EE06C09}" destId="{A52552C0-7354-4F38-BA13-183C2A6B8B00}" srcOrd="0" destOrd="0" presId="urn:microsoft.com/office/officeart/2018/2/layout/IconCircleList"/>
    <dgm:cxn modelId="{CF7F1642-3B06-4999-81C3-89DB8304D82A}" srcId="{6D9FA543-8AC2-4DC4-9DBE-D50B0FD55916}" destId="{2580C2DF-6F3B-4716-9E80-DC2C246E0120}" srcOrd="7" destOrd="0" parTransId="{42217487-719E-4F77-9608-37280373A20A}" sibTransId="{A2A21778-14CE-4ACF-ADE6-20A16E8BC1B8}"/>
    <dgm:cxn modelId="{7B943845-9990-47B6-AE7A-8FB2350A901C}" srcId="{6D9FA543-8AC2-4DC4-9DBE-D50B0FD55916}" destId="{376F5138-6F3E-4E8B-977B-71FC17FBD3C9}" srcOrd="6" destOrd="0" parTransId="{BE62178E-51B8-4EFB-AFEB-40171044B8A6}" sibTransId="{DC590698-77BA-40DE-B72A-4E429F97E6C9}"/>
    <dgm:cxn modelId="{6F791046-2575-4726-AFF3-9AE85B32D32E}" type="presOf" srcId="{0DA3662E-858F-4C1E-B6D2-988D4275886E}" destId="{9FDD1944-814A-4031-93E1-9D195F3D7342}" srcOrd="0" destOrd="0" presId="urn:microsoft.com/office/officeart/2018/2/layout/IconCircleList"/>
    <dgm:cxn modelId="{46FA2275-9F85-49EF-A732-348530125501}" type="presOf" srcId="{2580C2DF-6F3B-4716-9E80-DC2C246E0120}" destId="{1A73C1E6-6B8C-4990-AF8A-E36EC1B91E25}" srcOrd="0" destOrd="0" presId="urn:microsoft.com/office/officeart/2018/2/layout/IconCircleList"/>
    <dgm:cxn modelId="{BC993079-553C-43D5-ABDC-661F722D80C1}" type="presOf" srcId="{376F5138-6F3E-4E8B-977B-71FC17FBD3C9}" destId="{43A64D26-02B6-452C-9D6E-B6FDE572AF82}" srcOrd="0" destOrd="0" presId="urn:microsoft.com/office/officeart/2018/2/layout/IconCircleList"/>
    <dgm:cxn modelId="{B5D3FF7B-0B21-43A9-891D-3897469F93CC}" srcId="{6D9FA543-8AC2-4DC4-9DBE-D50B0FD55916}" destId="{7C9C0B04-D59F-4250-A8E7-1E001F947E77}" srcOrd="0" destOrd="0" parTransId="{B37C71A0-1AB6-4DEB-A318-EC66ABBAE2C3}" sibTransId="{26684E33-BB1D-4CBE-BC3F-2A927DA1E7F1}"/>
    <dgm:cxn modelId="{5A92AD7E-7538-4F3A-A17C-CB9624AA1B9B}" type="presOf" srcId="{26684E33-BB1D-4CBE-BC3F-2A927DA1E7F1}" destId="{BD48F2C7-BEAD-41B3-A52D-AF365CCA9CF5}" srcOrd="0" destOrd="0" presId="urn:microsoft.com/office/officeart/2018/2/layout/IconCircleList"/>
    <dgm:cxn modelId="{8730E088-D458-40FD-9EB0-93BCDFAE5ADF}" type="presOf" srcId="{A2A21778-14CE-4ACF-ADE6-20A16E8BC1B8}" destId="{3840501D-ECCB-4614-9E42-9CC3A5B584F6}" srcOrd="0" destOrd="0" presId="urn:microsoft.com/office/officeart/2018/2/layout/IconCircleList"/>
    <dgm:cxn modelId="{C0515C90-360F-47CC-A3B5-41604720AAE6}" type="presOf" srcId="{FC8EC2D7-3612-46EF-A745-12037B47DACC}" destId="{E0D859F7-DA20-43AC-AE3B-F6B7C1856E2E}" srcOrd="0" destOrd="0" presId="urn:microsoft.com/office/officeart/2018/2/layout/IconCircleList"/>
    <dgm:cxn modelId="{71F0AB91-FC20-49ED-8167-3138D689D376}" type="presOf" srcId="{F28DF6E7-F4AF-4682-9D1C-DA33F117B2B9}" destId="{FEAD4055-6FAB-4467-B125-6B1210A2F6A8}" srcOrd="0" destOrd="0" presId="urn:microsoft.com/office/officeart/2018/2/layout/IconCircleList"/>
    <dgm:cxn modelId="{E1A7919C-C06F-4520-8BFE-A4CA6BE7AEE0}" type="presOf" srcId="{1734C991-0327-4FDF-9DE8-29DC7A020C2A}" destId="{6483D62D-F9FF-4069-BD49-FF0757597FB0}" srcOrd="0" destOrd="0" presId="urn:microsoft.com/office/officeart/2018/2/layout/IconCircleList"/>
    <dgm:cxn modelId="{AD6346A1-6117-40C4-8FEF-6067CF3D7EAB}" type="presOf" srcId="{7C9C0B04-D59F-4250-A8E7-1E001F947E77}" destId="{F837C840-0A49-4F25-A5FE-4DC9255F3BB0}" srcOrd="0" destOrd="0" presId="urn:microsoft.com/office/officeart/2018/2/layout/IconCircleList"/>
    <dgm:cxn modelId="{621BB4A9-C526-438D-B672-ECA092461F7F}" type="presOf" srcId="{DC6FE98A-DEF9-4BB9-83D9-F0D73BE298C4}" destId="{D0FA4FC2-EF9A-4FCB-AE83-9387D061D110}" srcOrd="0" destOrd="0" presId="urn:microsoft.com/office/officeart/2018/2/layout/IconCircleList"/>
    <dgm:cxn modelId="{729525B2-D83C-4BE6-A0F1-2276E2D23506}" srcId="{6D9FA543-8AC2-4DC4-9DBE-D50B0FD55916}" destId="{25AA2C41-C8C5-405E-B5BC-ECE484E9C896}" srcOrd="1" destOrd="0" parTransId="{11A167D9-750A-43B5-AA7C-482169D5E8E2}" sibTransId="{0DA3662E-858F-4C1E-B6D2-988D4275886E}"/>
    <dgm:cxn modelId="{6BC87AB6-4371-404B-9204-8A887BD0C761}" type="presOf" srcId="{25AA2C41-C8C5-405E-B5BC-ECE484E9C896}" destId="{B795CAF6-0B3D-49A1-871D-C8B773DD5F10}" srcOrd="0" destOrd="0" presId="urn:microsoft.com/office/officeart/2018/2/layout/IconCircleList"/>
    <dgm:cxn modelId="{DCC118E2-A1CC-482C-BDA8-807BFEA37C76}" srcId="{6D9FA543-8AC2-4DC4-9DBE-D50B0FD55916}" destId="{F28DF6E7-F4AF-4682-9D1C-DA33F117B2B9}" srcOrd="3" destOrd="0" parTransId="{5FAA91D3-64E0-4EA2-BC97-F73B55E75E3B}" sibTransId="{4BD9033A-63EB-4756-A381-5ABAF74F4F85}"/>
    <dgm:cxn modelId="{E0B5BDE7-41A3-4883-9DA6-0D914ACA7882}" type="presOf" srcId="{FD18D4AA-DDC6-41E0-ACE4-BC970491F994}" destId="{5A5DD9F2-AF2B-46AA-9224-02D0D7834E76}" srcOrd="0" destOrd="0" presId="urn:microsoft.com/office/officeart/2018/2/layout/IconCircleList"/>
    <dgm:cxn modelId="{D64E28EA-B681-445F-942A-782025A042C1}" srcId="{6D9FA543-8AC2-4DC4-9DBE-D50B0FD55916}" destId="{7682A041-697A-4CEE-AFA6-FBBCD7EF1D56}" srcOrd="5" destOrd="0" parTransId="{8B2447FE-D79B-431F-A36F-49A690425FE1}" sibTransId="{F5C77A02-E1CE-4E0F-8326-088C7EE06C09}"/>
    <dgm:cxn modelId="{9DFE71EB-BA7E-46D6-BBF3-D1A04AE9C131}" srcId="{6D9FA543-8AC2-4DC4-9DBE-D50B0FD55916}" destId="{DC6FE98A-DEF9-4BB9-83D9-F0D73BE298C4}" srcOrd="8" destOrd="0" parTransId="{6C503DF2-F86A-4224-9E13-BE789FDD994A}" sibTransId="{DAD10B1F-4F1B-4804-8453-4FABD1C0C258}"/>
    <dgm:cxn modelId="{DB4CD0F1-A37B-4241-B96B-75979904746B}" type="presOf" srcId="{4BD9033A-63EB-4756-A381-5ABAF74F4F85}" destId="{40BD786D-D8EF-4846-AC2E-20A67D60391A}" srcOrd="0" destOrd="0" presId="urn:microsoft.com/office/officeart/2018/2/layout/IconCircleList"/>
    <dgm:cxn modelId="{039BE7FD-A276-45CE-A6DA-6AC18490D9D8}" srcId="{6D9FA543-8AC2-4DC4-9DBE-D50B0FD55916}" destId="{FC8EC2D7-3612-46EF-A745-12037B47DACC}" srcOrd="4" destOrd="0" parTransId="{5AE76D25-BB0D-43EB-BB9D-1F1465F9727D}" sibTransId="{FD18D4AA-DDC6-41E0-ACE4-BC970491F994}"/>
    <dgm:cxn modelId="{EAF074FF-E619-4B3B-9D32-D9CA88507486}" srcId="{6D9FA543-8AC2-4DC4-9DBE-D50B0FD55916}" destId="{CFE014F0-9F1F-4F17-AF43-7329AD6DB9EC}" srcOrd="2" destOrd="0" parTransId="{56E5B0B3-EC84-47E3-A33D-17643B6C9AF2}" sibTransId="{1734C991-0327-4FDF-9DE8-29DC7A020C2A}"/>
    <dgm:cxn modelId="{9328BBE6-C4C2-443B-AA92-9605681E7400}" type="presParOf" srcId="{4FE0CA75-434B-48ED-8DAD-276F4EEA986B}" destId="{7AEE1326-5D98-40FB-AC6F-955D0D2515EC}" srcOrd="0" destOrd="0" presId="urn:microsoft.com/office/officeart/2018/2/layout/IconCircleList"/>
    <dgm:cxn modelId="{57150D31-D228-4BC8-9D45-7A3794EF3274}" type="presParOf" srcId="{7AEE1326-5D98-40FB-AC6F-955D0D2515EC}" destId="{89AA8423-F004-4521-9056-E60FD7E5124D}" srcOrd="0" destOrd="0" presId="urn:microsoft.com/office/officeart/2018/2/layout/IconCircleList"/>
    <dgm:cxn modelId="{94E25007-DD63-43E3-ACAE-C460FA36511C}" type="presParOf" srcId="{89AA8423-F004-4521-9056-E60FD7E5124D}" destId="{C7D7CB44-FFA7-4670-AF82-23D77F3F32A5}" srcOrd="0" destOrd="0" presId="urn:microsoft.com/office/officeart/2018/2/layout/IconCircleList"/>
    <dgm:cxn modelId="{6294C14A-DE3C-45E2-ABB6-09FB2D8FE707}" type="presParOf" srcId="{89AA8423-F004-4521-9056-E60FD7E5124D}" destId="{EF5CA864-4BDF-4DAF-86C7-0B8B8C59486B}" srcOrd="1" destOrd="0" presId="urn:microsoft.com/office/officeart/2018/2/layout/IconCircleList"/>
    <dgm:cxn modelId="{90BCDE97-0BA8-4F7E-A80D-8EADB93B14F7}" type="presParOf" srcId="{89AA8423-F004-4521-9056-E60FD7E5124D}" destId="{5108FB26-4218-4885-8E86-DF3123DCD668}" srcOrd="2" destOrd="0" presId="urn:microsoft.com/office/officeart/2018/2/layout/IconCircleList"/>
    <dgm:cxn modelId="{626BC38C-45CA-4CBB-9968-18FF6D6A0E34}" type="presParOf" srcId="{89AA8423-F004-4521-9056-E60FD7E5124D}" destId="{F837C840-0A49-4F25-A5FE-4DC9255F3BB0}" srcOrd="3" destOrd="0" presId="urn:microsoft.com/office/officeart/2018/2/layout/IconCircleList"/>
    <dgm:cxn modelId="{293DC783-75ED-463E-A618-897D25DD2C55}" type="presParOf" srcId="{7AEE1326-5D98-40FB-AC6F-955D0D2515EC}" destId="{BD48F2C7-BEAD-41B3-A52D-AF365CCA9CF5}" srcOrd="1" destOrd="0" presId="urn:microsoft.com/office/officeart/2018/2/layout/IconCircleList"/>
    <dgm:cxn modelId="{B821584A-DF67-408D-A555-0818CE334AC4}" type="presParOf" srcId="{7AEE1326-5D98-40FB-AC6F-955D0D2515EC}" destId="{197FC711-E41F-44DC-913A-2D426E7FCAE5}" srcOrd="2" destOrd="0" presId="urn:microsoft.com/office/officeart/2018/2/layout/IconCircleList"/>
    <dgm:cxn modelId="{72311D38-3F11-4A57-8476-C1ECD7E5C0F9}" type="presParOf" srcId="{197FC711-E41F-44DC-913A-2D426E7FCAE5}" destId="{93B68F60-6A28-4A21-8F6D-837BC2083580}" srcOrd="0" destOrd="0" presId="urn:microsoft.com/office/officeart/2018/2/layout/IconCircleList"/>
    <dgm:cxn modelId="{52B52553-2182-400E-94A5-506F8F3613FC}" type="presParOf" srcId="{197FC711-E41F-44DC-913A-2D426E7FCAE5}" destId="{4558121D-4FBB-4E55-AA3F-C3A7E1EE3EB3}" srcOrd="1" destOrd="0" presId="urn:microsoft.com/office/officeart/2018/2/layout/IconCircleList"/>
    <dgm:cxn modelId="{01A6EE32-A471-4929-BE70-566842F7F151}" type="presParOf" srcId="{197FC711-E41F-44DC-913A-2D426E7FCAE5}" destId="{E30FEE34-AD5E-4C20-8448-7A4EBE9001A1}" srcOrd="2" destOrd="0" presId="urn:microsoft.com/office/officeart/2018/2/layout/IconCircleList"/>
    <dgm:cxn modelId="{2F4DF759-5C51-4A6A-BEA2-CED1F879A0E1}" type="presParOf" srcId="{197FC711-E41F-44DC-913A-2D426E7FCAE5}" destId="{B795CAF6-0B3D-49A1-871D-C8B773DD5F10}" srcOrd="3" destOrd="0" presId="urn:microsoft.com/office/officeart/2018/2/layout/IconCircleList"/>
    <dgm:cxn modelId="{E261CEB4-2700-4D7D-9205-4FE7DCF939D8}" type="presParOf" srcId="{7AEE1326-5D98-40FB-AC6F-955D0D2515EC}" destId="{9FDD1944-814A-4031-93E1-9D195F3D7342}" srcOrd="3" destOrd="0" presId="urn:microsoft.com/office/officeart/2018/2/layout/IconCircleList"/>
    <dgm:cxn modelId="{1111FDD4-8CC4-4C61-9BEE-BC3DD9D1E077}" type="presParOf" srcId="{7AEE1326-5D98-40FB-AC6F-955D0D2515EC}" destId="{0F847CD5-3ADA-4941-9503-E3FA9492CC10}" srcOrd="4" destOrd="0" presId="urn:microsoft.com/office/officeart/2018/2/layout/IconCircleList"/>
    <dgm:cxn modelId="{C648EA3E-5EA6-49E3-BC85-9D46C10CF3B7}" type="presParOf" srcId="{0F847CD5-3ADA-4941-9503-E3FA9492CC10}" destId="{92C1B254-2844-4B8E-BE1D-74B081BDD131}" srcOrd="0" destOrd="0" presId="urn:microsoft.com/office/officeart/2018/2/layout/IconCircleList"/>
    <dgm:cxn modelId="{F4FDC7C2-C508-42E3-A7B5-31CEDE74EE9A}" type="presParOf" srcId="{0F847CD5-3ADA-4941-9503-E3FA9492CC10}" destId="{B8D8FFC4-E263-46D6-A740-496CEF920D29}" srcOrd="1" destOrd="0" presId="urn:microsoft.com/office/officeart/2018/2/layout/IconCircleList"/>
    <dgm:cxn modelId="{4D11604A-5BCA-4A0C-9945-CD410854C9B0}" type="presParOf" srcId="{0F847CD5-3ADA-4941-9503-E3FA9492CC10}" destId="{B48D8FF5-889B-409A-83B3-03FDB2A6AD9F}" srcOrd="2" destOrd="0" presId="urn:microsoft.com/office/officeart/2018/2/layout/IconCircleList"/>
    <dgm:cxn modelId="{B4E80E24-666E-47E4-9DEE-1B655A506858}" type="presParOf" srcId="{0F847CD5-3ADA-4941-9503-E3FA9492CC10}" destId="{A6F1123F-D76D-4D73-A0C3-F91B501B4B35}" srcOrd="3" destOrd="0" presId="urn:microsoft.com/office/officeart/2018/2/layout/IconCircleList"/>
    <dgm:cxn modelId="{85965951-1EE2-4D74-A331-C09471AABD79}" type="presParOf" srcId="{7AEE1326-5D98-40FB-AC6F-955D0D2515EC}" destId="{6483D62D-F9FF-4069-BD49-FF0757597FB0}" srcOrd="5" destOrd="0" presId="urn:microsoft.com/office/officeart/2018/2/layout/IconCircleList"/>
    <dgm:cxn modelId="{E3AD5F17-C01E-4BBF-A894-060B88EAC307}" type="presParOf" srcId="{7AEE1326-5D98-40FB-AC6F-955D0D2515EC}" destId="{C72EBBBE-6073-4D1C-A62F-4750821412AE}" srcOrd="6" destOrd="0" presId="urn:microsoft.com/office/officeart/2018/2/layout/IconCircleList"/>
    <dgm:cxn modelId="{BD1B8F43-4F03-4F6F-83BC-293911194484}" type="presParOf" srcId="{C72EBBBE-6073-4D1C-A62F-4750821412AE}" destId="{8C02CEEE-8051-4622-ADF7-C42F9A6E0958}" srcOrd="0" destOrd="0" presId="urn:microsoft.com/office/officeart/2018/2/layout/IconCircleList"/>
    <dgm:cxn modelId="{963DDF54-1D6E-4545-B02A-5C6855F249C2}" type="presParOf" srcId="{C72EBBBE-6073-4D1C-A62F-4750821412AE}" destId="{6F7B066E-412D-4E6F-BE97-B3FA5A8EF5E0}" srcOrd="1" destOrd="0" presId="urn:microsoft.com/office/officeart/2018/2/layout/IconCircleList"/>
    <dgm:cxn modelId="{9558197F-E7AA-4CD5-A8AC-70DD0110651D}" type="presParOf" srcId="{C72EBBBE-6073-4D1C-A62F-4750821412AE}" destId="{25788F4D-7837-4389-A761-07EEF08DBAE6}" srcOrd="2" destOrd="0" presId="urn:microsoft.com/office/officeart/2018/2/layout/IconCircleList"/>
    <dgm:cxn modelId="{99E4BC50-BE18-4568-8ACD-D48B9B052F33}" type="presParOf" srcId="{C72EBBBE-6073-4D1C-A62F-4750821412AE}" destId="{FEAD4055-6FAB-4467-B125-6B1210A2F6A8}" srcOrd="3" destOrd="0" presId="urn:microsoft.com/office/officeart/2018/2/layout/IconCircleList"/>
    <dgm:cxn modelId="{D55DC29F-6421-4E64-B318-8A14C66B7880}" type="presParOf" srcId="{7AEE1326-5D98-40FB-AC6F-955D0D2515EC}" destId="{40BD786D-D8EF-4846-AC2E-20A67D60391A}" srcOrd="7" destOrd="0" presId="urn:microsoft.com/office/officeart/2018/2/layout/IconCircleList"/>
    <dgm:cxn modelId="{2B2AAC6E-04C4-4159-BDEF-57E64BD1532C}" type="presParOf" srcId="{7AEE1326-5D98-40FB-AC6F-955D0D2515EC}" destId="{6F7ECEE3-0ECF-4057-8263-A2C7E9206657}" srcOrd="8" destOrd="0" presId="urn:microsoft.com/office/officeart/2018/2/layout/IconCircleList"/>
    <dgm:cxn modelId="{FB4C33BE-2BF9-48E2-A6B9-A760361AF128}" type="presParOf" srcId="{6F7ECEE3-0ECF-4057-8263-A2C7E9206657}" destId="{BF884DE3-EE14-45A6-8CB3-A21A4CDEE812}" srcOrd="0" destOrd="0" presId="urn:microsoft.com/office/officeart/2018/2/layout/IconCircleList"/>
    <dgm:cxn modelId="{5BA036FE-973C-49BB-A35C-0217B85829BA}" type="presParOf" srcId="{6F7ECEE3-0ECF-4057-8263-A2C7E9206657}" destId="{854267A3-D7ED-4E1F-AEF2-864D02545D57}" srcOrd="1" destOrd="0" presId="urn:microsoft.com/office/officeart/2018/2/layout/IconCircleList"/>
    <dgm:cxn modelId="{B03D234E-9605-4136-86E4-E112A4CD8681}" type="presParOf" srcId="{6F7ECEE3-0ECF-4057-8263-A2C7E9206657}" destId="{D425A397-086C-4D8D-9DDF-C350EAF58D78}" srcOrd="2" destOrd="0" presId="urn:microsoft.com/office/officeart/2018/2/layout/IconCircleList"/>
    <dgm:cxn modelId="{01EE262B-AB8D-4A59-BD14-E0DCCEAEF40B}" type="presParOf" srcId="{6F7ECEE3-0ECF-4057-8263-A2C7E9206657}" destId="{E0D859F7-DA20-43AC-AE3B-F6B7C1856E2E}" srcOrd="3" destOrd="0" presId="urn:microsoft.com/office/officeart/2018/2/layout/IconCircleList"/>
    <dgm:cxn modelId="{31DE21B7-4F7A-4938-BF89-093BF1A55865}" type="presParOf" srcId="{7AEE1326-5D98-40FB-AC6F-955D0D2515EC}" destId="{5A5DD9F2-AF2B-46AA-9224-02D0D7834E76}" srcOrd="9" destOrd="0" presId="urn:microsoft.com/office/officeart/2018/2/layout/IconCircleList"/>
    <dgm:cxn modelId="{D59CCD68-7658-4877-9EC4-B4C7A9955848}" type="presParOf" srcId="{7AEE1326-5D98-40FB-AC6F-955D0D2515EC}" destId="{7889A618-B026-4040-8007-84A1E2A8A6EB}" srcOrd="10" destOrd="0" presId="urn:microsoft.com/office/officeart/2018/2/layout/IconCircleList"/>
    <dgm:cxn modelId="{F104D8DF-88FE-4E12-9E81-1175140267A0}" type="presParOf" srcId="{7889A618-B026-4040-8007-84A1E2A8A6EB}" destId="{C8D7575B-1F3F-4BDF-8DC2-780519E6D727}" srcOrd="0" destOrd="0" presId="urn:microsoft.com/office/officeart/2018/2/layout/IconCircleList"/>
    <dgm:cxn modelId="{211120E8-21EA-4B97-93E8-0B1C9B416246}" type="presParOf" srcId="{7889A618-B026-4040-8007-84A1E2A8A6EB}" destId="{C3D1D3B1-92F4-45D7-AB3D-A4CB744F848D}" srcOrd="1" destOrd="0" presId="urn:microsoft.com/office/officeart/2018/2/layout/IconCircleList"/>
    <dgm:cxn modelId="{0C0D82A0-B34F-4A97-9C41-BB385D052CB1}" type="presParOf" srcId="{7889A618-B026-4040-8007-84A1E2A8A6EB}" destId="{EB7A8E68-662A-4865-BD1A-A50F519A6D5A}" srcOrd="2" destOrd="0" presId="urn:microsoft.com/office/officeart/2018/2/layout/IconCircleList"/>
    <dgm:cxn modelId="{56545020-AC92-4A6C-ADCF-5B41B169D059}" type="presParOf" srcId="{7889A618-B026-4040-8007-84A1E2A8A6EB}" destId="{1327F902-9094-4B26-8663-B3D4CA8E26A0}" srcOrd="3" destOrd="0" presId="urn:microsoft.com/office/officeart/2018/2/layout/IconCircleList"/>
    <dgm:cxn modelId="{9BF0E939-1F2F-40A5-AFE4-6A97C4836306}" type="presParOf" srcId="{7AEE1326-5D98-40FB-AC6F-955D0D2515EC}" destId="{A52552C0-7354-4F38-BA13-183C2A6B8B00}" srcOrd="11" destOrd="0" presId="urn:microsoft.com/office/officeart/2018/2/layout/IconCircleList"/>
    <dgm:cxn modelId="{4FABD07D-8B11-4B3E-87DB-88AE14FEDC00}" type="presParOf" srcId="{7AEE1326-5D98-40FB-AC6F-955D0D2515EC}" destId="{2D78B896-5830-4EAF-88FE-2F1B84A0D2A4}" srcOrd="12" destOrd="0" presId="urn:microsoft.com/office/officeart/2018/2/layout/IconCircleList"/>
    <dgm:cxn modelId="{FDFE6D64-91EC-402F-AEE2-61D6C0ED734A}" type="presParOf" srcId="{2D78B896-5830-4EAF-88FE-2F1B84A0D2A4}" destId="{356E064D-7472-46B2-B1C9-62045B1E67E6}" srcOrd="0" destOrd="0" presId="urn:microsoft.com/office/officeart/2018/2/layout/IconCircleList"/>
    <dgm:cxn modelId="{ED99C384-4C18-4E93-B126-3EDB2E21FE01}" type="presParOf" srcId="{2D78B896-5830-4EAF-88FE-2F1B84A0D2A4}" destId="{55DC6A69-7554-4721-92AE-BAEF5BFFFDE8}" srcOrd="1" destOrd="0" presId="urn:microsoft.com/office/officeart/2018/2/layout/IconCircleList"/>
    <dgm:cxn modelId="{767E0B9A-BA39-4A61-B93B-C5762FC8A74C}" type="presParOf" srcId="{2D78B896-5830-4EAF-88FE-2F1B84A0D2A4}" destId="{DE27F32A-6924-403B-A61B-7B8ED74BC456}" srcOrd="2" destOrd="0" presId="urn:microsoft.com/office/officeart/2018/2/layout/IconCircleList"/>
    <dgm:cxn modelId="{702F14C3-11C1-479B-8D52-F4023CC99F8A}" type="presParOf" srcId="{2D78B896-5830-4EAF-88FE-2F1B84A0D2A4}" destId="{43A64D26-02B6-452C-9D6E-B6FDE572AF82}" srcOrd="3" destOrd="0" presId="urn:microsoft.com/office/officeart/2018/2/layout/IconCircleList"/>
    <dgm:cxn modelId="{D310BE46-4E5C-4E9E-A831-5EB0F54ED786}" type="presParOf" srcId="{7AEE1326-5D98-40FB-AC6F-955D0D2515EC}" destId="{3B308D81-4FA8-45A2-A317-DFFECF21D48D}" srcOrd="13" destOrd="0" presId="urn:microsoft.com/office/officeart/2018/2/layout/IconCircleList"/>
    <dgm:cxn modelId="{33DDE87E-EB1A-4E93-BFA1-8B92E1CB2732}" type="presParOf" srcId="{7AEE1326-5D98-40FB-AC6F-955D0D2515EC}" destId="{0547A549-58B0-4DD1-A5B3-4E5821411F67}" srcOrd="14" destOrd="0" presId="urn:microsoft.com/office/officeart/2018/2/layout/IconCircleList"/>
    <dgm:cxn modelId="{3022B84B-7786-4F9C-826B-EEA07C94A31B}" type="presParOf" srcId="{0547A549-58B0-4DD1-A5B3-4E5821411F67}" destId="{5C18F0C5-9AA6-41AD-A947-2FE9721EDF97}" srcOrd="0" destOrd="0" presId="urn:microsoft.com/office/officeart/2018/2/layout/IconCircleList"/>
    <dgm:cxn modelId="{EAF8FB6C-178E-4974-9422-D539AC21C892}" type="presParOf" srcId="{0547A549-58B0-4DD1-A5B3-4E5821411F67}" destId="{1D77B0AF-3882-40A3-80EC-160F98ED5872}" srcOrd="1" destOrd="0" presId="urn:microsoft.com/office/officeart/2018/2/layout/IconCircleList"/>
    <dgm:cxn modelId="{BB1715E6-171F-455A-ACAE-444C954C5699}" type="presParOf" srcId="{0547A549-58B0-4DD1-A5B3-4E5821411F67}" destId="{80FAFA66-3563-4787-9AA2-9F82C3AF80E5}" srcOrd="2" destOrd="0" presId="urn:microsoft.com/office/officeart/2018/2/layout/IconCircleList"/>
    <dgm:cxn modelId="{A4A1CCF0-D575-4107-B13B-244B663A7B04}" type="presParOf" srcId="{0547A549-58B0-4DD1-A5B3-4E5821411F67}" destId="{1A73C1E6-6B8C-4990-AF8A-E36EC1B91E25}" srcOrd="3" destOrd="0" presId="urn:microsoft.com/office/officeart/2018/2/layout/IconCircleList"/>
    <dgm:cxn modelId="{A2313D1B-1A22-4D95-9F29-CAD39407FD70}" type="presParOf" srcId="{7AEE1326-5D98-40FB-AC6F-955D0D2515EC}" destId="{3840501D-ECCB-4614-9E42-9CC3A5B584F6}" srcOrd="15" destOrd="0" presId="urn:microsoft.com/office/officeart/2018/2/layout/IconCircleList"/>
    <dgm:cxn modelId="{715A2B07-E105-433D-9798-07883876AA9B}" type="presParOf" srcId="{7AEE1326-5D98-40FB-AC6F-955D0D2515EC}" destId="{35DA2D60-9E53-41EB-9336-17487007FB79}" srcOrd="16" destOrd="0" presId="urn:microsoft.com/office/officeart/2018/2/layout/IconCircleList"/>
    <dgm:cxn modelId="{8054B285-FBE7-4F25-AE48-3884FF97BEE7}" type="presParOf" srcId="{35DA2D60-9E53-41EB-9336-17487007FB79}" destId="{81FFD667-66B8-4186-9B9F-F0B197589B19}" srcOrd="0" destOrd="0" presId="urn:microsoft.com/office/officeart/2018/2/layout/IconCircleList"/>
    <dgm:cxn modelId="{C37197DC-457E-4D55-9C41-7E608881B0C1}" type="presParOf" srcId="{35DA2D60-9E53-41EB-9336-17487007FB79}" destId="{4E85962D-C0D0-4263-B17C-5C4DF9FBC074}" srcOrd="1" destOrd="0" presId="urn:microsoft.com/office/officeart/2018/2/layout/IconCircleList"/>
    <dgm:cxn modelId="{1F0A17EF-E072-45A5-AED9-507B71E41FB6}" type="presParOf" srcId="{35DA2D60-9E53-41EB-9336-17487007FB79}" destId="{00087F1E-E2C5-4082-8DF3-9ACCD5D6B9A7}" srcOrd="2" destOrd="0" presId="urn:microsoft.com/office/officeart/2018/2/layout/IconCircleList"/>
    <dgm:cxn modelId="{242E8A00-1DEC-4F11-BB7B-81001E0C394F}" type="presParOf" srcId="{35DA2D60-9E53-41EB-9336-17487007FB79}" destId="{D0FA4FC2-EF9A-4FCB-AE83-9387D061D11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4A3F55-3257-4904-88E0-E21A2F95D4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29193C-F696-4A2B-BF40-90840D19676F}">
      <dgm:prSet custT="1"/>
      <dgm:spPr/>
      <dgm:t>
        <a:bodyPr/>
        <a:lstStyle/>
        <a:p>
          <a:r>
            <a:rPr lang="en-US" sz="2400" dirty="0"/>
            <a:t>Talk to your manager to see if you can resolve the issue</a:t>
          </a:r>
        </a:p>
      </dgm:t>
    </dgm:pt>
    <dgm:pt modelId="{D7C1C2E6-9087-4580-8417-E03BDBEC3E4C}" type="parTrans" cxnId="{F17B6C54-05BC-4553-BCE5-082E378D72C6}">
      <dgm:prSet/>
      <dgm:spPr/>
      <dgm:t>
        <a:bodyPr/>
        <a:lstStyle/>
        <a:p>
          <a:endParaRPr lang="en-US"/>
        </a:p>
      </dgm:t>
    </dgm:pt>
    <dgm:pt modelId="{CFEFAB06-B521-4AF1-AEE6-E6000A6E5BE6}" type="sibTrans" cxnId="{F17B6C54-05BC-4553-BCE5-082E378D72C6}">
      <dgm:prSet/>
      <dgm:spPr/>
      <dgm:t>
        <a:bodyPr/>
        <a:lstStyle/>
        <a:p>
          <a:endParaRPr lang="en-US"/>
        </a:p>
      </dgm:t>
    </dgm:pt>
    <dgm:pt modelId="{721B322F-0207-4A42-A5FD-EBCBB81F8F1D}">
      <dgm:prSet custT="1"/>
      <dgm:spPr/>
      <dgm:t>
        <a:bodyPr/>
        <a:lstStyle/>
        <a:p>
          <a:r>
            <a:rPr lang="en-US" sz="2400" dirty="0"/>
            <a:t>Share your concerns and do frequent well being check ins.</a:t>
          </a:r>
        </a:p>
      </dgm:t>
    </dgm:pt>
    <dgm:pt modelId="{4F2081ED-2869-404A-B5B6-37181B90AC7C}" type="parTrans" cxnId="{D27167F6-E2CF-4ED6-98C4-48C7A2C6EE58}">
      <dgm:prSet/>
      <dgm:spPr/>
      <dgm:t>
        <a:bodyPr/>
        <a:lstStyle/>
        <a:p>
          <a:endParaRPr lang="en-US"/>
        </a:p>
      </dgm:t>
    </dgm:pt>
    <dgm:pt modelId="{DF889A25-96E2-4170-82DA-390CB3FEE2D5}" type="sibTrans" cxnId="{D27167F6-E2CF-4ED6-98C4-48C7A2C6EE58}">
      <dgm:prSet/>
      <dgm:spPr/>
      <dgm:t>
        <a:bodyPr/>
        <a:lstStyle/>
        <a:p>
          <a:endParaRPr lang="en-US"/>
        </a:p>
      </dgm:t>
    </dgm:pt>
    <dgm:pt modelId="{2A297BCA-0FD7-4C71-8426-CB90AD913B55}">
      <dgm:prSet custT="1"/>
      <dgm:spPr/>
      <dgm:t>
        <a:bodyPr/>
        <a:lstStyle/>
        <a:p>
          <a:r>
            <a:rPr lang="en-US" sz="2400" dirty="0"/>
            <a:t>Call a Coworker</a:t>
          </a:r>
        </a:p>
      </dgm:t>
    </dgm:pt>
    <dgm:pt modelId="{BB19BD74-3622-4C50-A4DA-F1B3CE95E4E7}" type="parTrans" cxnId="{8573F7E2-DABC-4137-A521-35319E77E34A}">
      <dgm:prSet/>
      <dgm:spPr/>
      <dgm:t>
        <a:bodyPr/>
        <a:lstStyle/>
        <a:p>
          <a:endParaRPr lang="en-US"/>
        </a:p>
      </dgm:t>
    </dgm:pt>
    <dgm:pt modelId="{2BAD5639-261D-4F5A-A158-FC79D628DE41}" type="sibTrans" cxnId="{8573F7E2-DABC-4137-A521-35319E77E34A}">
      <dgm:prSet/>
      <dgm:spPr/>
      <dgm:t>
        <a:bodyPr/>
        <a:lstStyle/>
        <a:p>
          <a:endParaRPr lang="en-US"/>
        </a:p>
      </dgm:t>
    </dgm:pt>
    <dgm:pt modelId="{9E6BEF42-4522-44A3-8D65-B0706B2584A9}">
      <dgm:prSet custT="1"/>
      <dgm:spPr/>
      <dgm:t>
        <a:bodyPr/>
        <a:lstStyle/>
        <a:p>
          <a:r>
            <a:rPr lang="en-US" sz="2400" dirty="0"/>
            <a:t>Talk to your local union rep</a:t>
          </a:r>
        </a:p>
      </dgm:t>
    </dgm:pt>
    <dgm:pt modelId="{D0DF66CC-EEB4-4593-9F57-39C6692E01D1}" type="parTrans" cxnId="{114C7A10-530B-45CE-B2F1-0CC6B91F9458}">
      <dgm:prSet/>
      <dgm:spPr/>
      <dgm:t>
        <a:bodyPr/>
        <a:lstStyle/>
        <a:p>
          <a:endParaRPr lang="en-US"/>
        </a:p>
      </dgm:t>
    </dgm:pt>
    <dgm:pt modelId="{6DE71D7C-5A2E-472E-9366-42823FD3B0D1}" type="sibTrans" cxnId="{114C7A10-530B-45CE-B2F1-0CC6B91F9458}">
      <dgm:prSet/>
      <dgm:spPr/>
      <dgm:t>
        <a:bodyPr/>
        <a:lstStyle/>
        <a:p>
          <a:endParaRPr lang="en-US"/>
        </a:p>
      </dgm:t>
    </dgm:pt>
    <dgm:pt modelId="{79B4B1F4-B8F3-473B-AEEC-BD2C35F7F356}">
      <dgm:prSet custT="1"/>
      <dgm:spPr/>
      <dgm:t>
        <a:bodyPr/>
        <a:lstStyle/>
        <a:p>
          <a:r>
            <a:rPr lang="en-US" sz="2400" dirty="0"/>
            <a:t>Call your PSAC Regional Office</a:t>
          </a:r>
        </a:p>
      </dgm:t>
    </dgm:pt>
    <dgm:pt modelId="{9471F337-9667-491A-85B6-73EA96DC3AE1}" type="parTrans" cxnId="{A94AB10D-43F3-4D97-AB49-028A4907A66D}">
      <dgm:prSet/>
      <dgm:spPr/>
      <dgm:t>
        <a:bodyPr/>
        <a:lstStyle/>
        <a:p>
          <a:endParaRPr lang="en-US"/>
        </a:p>
      </dgm:t>
    </dgm:pt>
    <dgm:pt modelId="{11802568-2AEF-4B0E-AC02-D4F94AA58514}" type="sibTrans" cxnId="{A94AB10D-43F3-4D97-AB49-028A4907A66D}">
      <dgm:prSet/>
      <dgm:spPr/>
      <dgm:t>
        <a:bodyPr/>
        <a:lstStyle/>
        <a:p>
          <a:endParaRPr lang="en-US"/>
        </a:p>
      </dgm:t>
    </dgm:pt>
    <dgm:pt modelId="{27054B8D-E9C6-481F-B3B0-C007A003036E}" type="pres">
      <dgm:prSet presAssocID="{4F4A3F55-3257-4904-88E0-E21A2F95D4C0}" presName="root" presStyleCnt="0">
        <dgm:presLayoutVars>
          <dgm:dir/>
          <dgm:resizeHandles val="exact"/>
        </dgm:presLayoutVars>
      </dgm:prSet>
      <dgm:spPr/>
    </dgm:pt>
    <dgm:pt modelId="{B47CD474-2C64-450B-BB3B-B8501FA02B3D}" type="pres">
      <dgm:prSet presAssocID="{9629193C-F696-4A2B-BF40-90840D19676F}" presName="compNode" presStyleCnt="0"/>
      <dgm:spPr/>
    </dgm:pt>
    <dgm:pt modelId="{877B7309-C00D-48B4-A3BF-5D7C28BE8726}" type="pres">
      <dgm:prSet presAssocID="{9629193C-F696-4A2B-BF40-90840D19676F}" presName="bgRect" presStyleLbl="bgShp" presStyleIdx="0" presStyleCnt="5"/>
      <dgm:spPr/>
    </dgm:pt>
    <dgm:pt modelId="{CB97CFFC-A64D-410C-82B7-8F2452E43DA0}" type="pres">
      <dgm:prSet presAssocID="{9629193C-F696-4A2B-BF40-90840D19676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F67DB67-FBC6-49FD-81CC-A53DB36E715D}" type="pres">
      <dgm:prSet presAssocID="{9629193C-F696-4A2B-BF40-90840D19676F}" presName="spaceRect" presStyleCnt="0"/>
      <dgm:spPr/>
    </dgm:pt>
    <dgm:pt modelId="{B3421A4E-5D5E-404D-86D3-09CEA355F144}" type="pres">
      <dgm:prSet presAssocID="{9629193C-F696-4A2B-BF40-90840D19676F}" presName="parTx" presStyleLbl="revTx" presStyleIdx="0" presStyleCnt="5">
        <dgm:presLayoutVars>
          <dgm:chMax val="0"/>
          <dgm:chPref val="0"/>
        </dgm:presLayoutVars>
      </dgm:prSet>
      <dgm:spPr/>
    </dgm:pt>
    <dgm:pt modelId="{3B623980-FB82-45E6-AEAA-4C00582A4944}" type="pres">
      <dgm:prSet presAssocID="{CFEFAB06-B521-4AF1-AEE6-E6000A6E5BE6}" presName="sibTrans" presStyleCnt="0"/>
      <dgm:spPr/>
    </dgm:pt>
    <dgm:pt modelId="{5499D59B-62AD-42AB-B4D7-D7D7680D076D}" type="pres">
      <dgm:prSet presAssocID="{721B322F-0207-4A42-A5FD-EBCBB81F8F1D}" presName="compNode" presStyleCnt="0"/>
      <dgm:spPr/>
    </dgm:pt>
    <dgm:pt modelId="{147F25BE-C9CF-444C-9D21-2524A412C277}" type="pres">
      <dgm:prSet presAssocID="{721B322F-0207-4A42-A5FD-EBCBB81F8F1D}" presName="bgRect" presStyleLbl="bgShp" presStyleIdx="1" presStyleCnt="5"/>
      <dgm:spPr/>
    </dgm:pt>
    <dgm:pt modelId="{F2DD5D09-EC59-48B7-8253-162157E08757}" type="pres">
      <dgm:prSet presAssocID="{721B322F-0207-4A42-A5FD-EBCBB81F8F1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610718E-FB34-410F-882B-651EFBA92F58}" type="pres">
      <dgm:prSet presAssocID="{721B322F-0207-4A42-A5FD-EBCBB81F8F1D}" presName="spaceRect" presStyleCnt="0"/>
      <dgm:spPr/>
    </dgm:pt>
    <dgm:pt modelId="{F016B288-74D5-436D-83A8-15FD4A8620FB}" type="pres">
      <dgm:prSet presAssocID="{721B322F-0207-4A42-A5FD-EBCBB81F8F1D}" presName="parTx" presStyleLbl="revTx" presStyleIdx="1" presStyleCnt="5">
        <dgm:presLayoutVars>
          <dgm:chMax val="0"/>
          <dgm:chPref val="0"/>
        </dgm:presLayoutVars>
      </dgm:prSet>
      <dgm:spPr/>
    </dgm:pt>
    <dgm:pt modelId="{851F4C17-70B7-461E-8E5A-6320E90808CC}" type="pres">
      <dgm:prSet presAssocID="{DF889A25-96E2-4170-82DA-390CB3FEE2D5}" presName="sibTrans" presStyleCnt="0"/>
      <dgm:spPr/>
    </dgm:pt>
    <dgm:pt modelId="{97E23746-DB6D-40A3-BE50-86F295004A3F}" type="pres">
      <dgm:prSet presAssocID="{2A297BCA-0FD7-4C71-8426-CB90AD913B55}" presName="compNode" presStyleCnt="0"/>
      <dgm:spPr/>
    </dgm:pt>
    <dgm:pt modelId="{EA1AB09A-D225-4D64-AB32-1DF7279E8C80}" type="pres">
      <dgm:prSet presAssocID="{2A297BCA-0FD7-4C71-8426-CB90AD913B55}" presName="bgRect" presStyleLbl="bgShp" presStyleIdx="2" presStyleCnt="5"/>
      <dgm:spPr/>
    </dgm:pt>
    <dgm:pt modelId="{A198CB31-0791-4F3D-93FA-B010FE91CA0B}" type="pres">
      <dgm:prSet presAssocID="{2A297BCA-0FD7-4C71-8426-CB90AD913B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49A415F3-DC05-45C4-9C9C-7BD54EA5F396}" type="pres">
      <dgm:prSet presAssocID="{2A297BCA-0FD7-4C71-8426-CB90AD913B55}" presName="spaceRect" presStyleCnt="0"/>
      <dgm:spPr/>
    </dgm:pt>
    <dgm:pt modelId="{42B991C6-3777-4C7E-AAF1-EFB7454465E5}" type="pres">
      <dgm:prSet presAssocID="{2A297BCA-0FD7-4C71-8426-CB90AD913B55}" presName="parTx" presStyleLbl="revTx" presStyleIdx="2" presStyleCnt="5">
        <dgm:presLayoutVars>
          <dgm:chMax val="0"/>
          <dgm:chPref val="0"/>
        </dgm:presLayoutVars>
      </dgm:prSet>
      <dgm:spPr/>
    </dgm:pt>
    <dgm:pt modelId="{E687CB83-3B48-4B59-A728-7A5A7E5EE526}" type="pres">
      <dgm:prSet presAssocID="{2BAD5639-261D-4F5A-A158-FC79D628DE41}" presName="sibTrans" presStyleCnt="0"/>
      <dgm:spPr/>
    </dgm:pt>
    <dgm:pt modelId="{405AD2C5-095E-42DE-92FE-0EA25BD4D1F7}" type="pres">
      <dgm:prSet presAssocID="{9E6BEF42-4522-44A3-8D65-B0706B2584A9}" presName="compNode" presStyleCnt="0"/>
      <dgm:spPr/>
    </dgm:pt>
    <dgm:pt modelId="{09F36599-7EDF-4D5F-9F39-3A0287D8B911}" type="pres">
      <dgm:prSet presAssocID="{9E6BEF42-4522-44A3-8D65-B0706B2584A9}" presName="bgRect" presStyleLbl="bgShp" presStyleIdx="3" presStyleCnt="5"/>
      <dgm:spPr/>
    </dgm:pt>
    <dgm:pt modelId="{D28DD11C-BE4B-49EC-BB4F-9C4AABEC2D8C}" type="pres">
      <dgm:prSet presAssocID="{9E6BEF42-4522-44A3-8D65-B0706B2584A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32616A-2B3E-42C0-8BBA-22925B1898F3}" type="pres">
      <dgm:prSet presAssocID="{9E6BEF42-4522-44A3-8D65-B0706B2584A9}" presName="spaceRect" presStyleCnt="0"/>
      <dgm:spPr/>
    </dgm:pt>
    <dgm:pt modelId="{487DF5CD-D9EA-4050-BCBF-D9D1D6D12402}" type="pres">
      <dgm:prSet presAssocID="{9E6BEF42-4522-44A3-8D65-B0706B2584A9}" presName="parTx" presStyleLbl="revTx" presStyleIdx="3" presStyleCnt="5">
        <dgm:presLayoutVars>
          <dgm:chMax val="0"/>
          <dgm:chPref val="0"/>
        </dgm:presLayoutVars>
      </dgm:prSet>
      <dgm:spPr/>
    </dgm:pt>
    <dgm:pt modelId="{AB34B54D-13FC-4F0A-8E13-719F77D1CD84}" type="pres">
      <dgm:prSet presAssocID="{6DE71D7C-5A2E-472E-9366-42823FD3B0D1}" presName="sibTrans" presStyleCnt="0"/>
      <dgm:spPr/>
    </dgm:pt>
    <dgm:pt modelId="{9F097A2E-19DF-4506-9ABB-208993867C40}" type="pres">
      <dgm:prSet presAssocID="{79B4B1F4-B8F3-473B-AEEC-BD2C35F7F356}" presName="compNode" presStyleCnt="0"/>
      <dgm:spPr/>
    </dgm:pt>
    <dgm:pt modelId="{D7D2657F-9B07-474E-BEE2-8B0ABF384973}" type="pres">
      <dgm:prSet presAssocID="{79B4B1F4-B8F3-473B-AEEC-BD2C35F7F356}" presName="bgRect" presStyleLbl="bgShp" presStyleIdx="4" presStyleCnt="5"/>
      <dgm:spPr/>
    </dgm:pt>
    <dgm:pt modelId="{9D3A324F-2311-4E04-9E4A-246B88434306}" type="pres">
      <dgm:prSet presAssocID="{79B4B1F4-B8F3-473B-AEEC-BD2C35F7F3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10D50CB2-DEC3-4353-90F7-B4D40766F038}" type="pres">
      <dgm:prSet presAssocID="{79B4B1F4-B8F3-473B-AEEC-BD2C35F7F356}" presName="spaceRect" presStyleCnt="0"/>
      <dgm:spPr/>
    </dgm:pt>
    <dgm:pt modelId="{1B667DF5-69EE-44C8-90AA-8A72618FF660}" type="pres">
      <dgm:prSet presAssocID="{79B4B1F4-B8F3-473B-AEEC-BD2C35F7F35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94AB10D-43F3-4D97-AB49-028A4907A66D}" srcId="{4F4A3F55-3257-4904-88E0-E21A2F95D4C0}" destId="{79B4B1F4-B8F3-473B-AEEC-BD2C35F7F356}" srcOrd="4" destOrd="0" parTransId="{9471F337-9667-491A-85B6-73EA96DC3AE1}" sibTransId="{11802568-2AEF-4B0E-AC02-D4F94AA58514}"/>
    <dgm:cxn modelId="{114C7A10-530B-45CE-B2F1-0CC6B91F9458}" srcId="{4F4A3F55-3257-4904-88E0-E21A2F95D4C0}" destId="{9E6BEF42-4522-44A3-8D65-B0706B2584A9}" srcOrd="3" destOrd="0" parTransId="{D0DF66CC-EEB4-4593-9F57-39C6692E01D1}" sibTransId="{6DE71D7C-5A2E-472E-9366-42823FD3B0D1}"/>
    <dgm:cxn modelId="{09406D18-C869-42CF-830A-1C0A5C2CC522}" type="presOf" srcId="{9E6BEF42-4522-44A3-8D65-B0706B2584A9}" destId="{487DF5CD-D9EA-4050-BCBF-D9D1D6D12402}" srcOrd="0" destOrd="0" presId="urn:microsoft.com/office/officeart/2018/2/layout/IconVerticalSolidList"/>
    <dgm:cxn modelId="{F17B6C54-05BC-4553-BCE5-082E378D72C6}" srcId="{4F4A3F55-3257-4904-88E0-E21A2F95D4C0}" destId="{9629193C-F696-4A2B-BF40-90840D19676F}" srcOrd="0" destOrd="0" parTransId="{D7C1C2E6-9087-4580-8417-E03BDBEC3E4C}" sibTransId="{CFEFAB06-B521-4AF1-AEE6-E6000A6E5BE6}"/>
    <dgm:cxn modelId="{540AF78B-5C2E-4FBC-AA91-2C3EAEE2CD82}" type="presOf" srcId="{79B4B1F4-B8F3-473B-AEEC-BD2C35F7F356}" destId="{1B667DF5-69EE-44C8-90AA-8A72618FF660}" srcOrd="0" destOrd="0" presId="urn:microsoft.com/office/officeart/2018/2/layout/IconVerticalSolidList"/>
    <dgm:cxn modelId="{7BC48B9E-EC5A-4AE4-9B14-CC49A199C114}" type="presOf" srcId="{9629193C-F696-4A2B-BF40-90840D19676F}" destId="{B3421A4E-5D5E-404D-86D3-09CEA355F144}" srcOrd="0" destOrd="0" presId="urn:microsoft.com/office/officeart/2018/2/layout/IconVerticalSolidList"/>
    <dgm:cxn modelId="{2AC98CA9-78D7-4F23-9DAC-1BC8119487AF}" type="presOf" srcId="{4F4A3F55-3257-4904-88E0-E21A2F95D4C0}" destId="{27054B8D-E9C6-481F-B3B0-C007A003036E}" srcOrd="0" destOrd="0" presId="urn:microsoft.com/office/officeart/2018/2/layout/IconVerticalSolidList"/>
    <dgm:cxn modelId="{C6E355DD-F800-4CC7-8539-1651F75CC81E}" type="presOf" srcId="{721B322F-0207-4A42-A5FD-EBCBB81F8F1D}" destId="{F016B288-74D5-436D-83A8-15FD4A8620FB}" srcOrd="0" destOrd="0" presId="urn:microsoft.com/office/officeart/2018/2/layout/IconVerticalSolidList"/>
    <dgm:cxn modelId="{8573F7E2-DABC-4137-A521-35319E77E34A}" srcId="{4F4A3F55-3257-4904-88E0-E21A2F95D4C0}" destId="{2A297BCA-0FD7-4C71-8426-CB90AD913B55}" srcOrd="2" destOrd="0" parTransId="{BB19BD74-3622-4C50-A4DA-F1B3CE95E4E7}" sibTransId="{2BAD5639-261D-4F5A-A158-FC79D628DE41}"/>
    <dgm:cxn modelId="{D27167F6-E2CF-4ED6-98C4-48C7A2C6EE58}" srcId="{4F4A3F55-3257-4904-88E0-E21A2F95D4C0}" destId="{721B322F-0207-4A42-A5FD-EBCBB81F8F1D}" srcOrd="1" destOrd="0" parTransId="{4F2081ED-2869-404A-B5B6-37181B90AC7C}" sibTransId="{DF889A25-96E2-4170-82DA-390CB3FEE2D5}"/>
    <dgm:cxn modelId="{CCFF05FE-9B53-4EDC-9A91-CA0777E0B8A2}" type="presOf" srcId="{2A297BCA-0FD7-4C71-8426-CB90AD913B55}" destId="{42B991C6-3777-4C7E-AAF1-EFB7454465E5}" srcOrd="0" destOrd="0" presId="urn:microsoft.com/office/officeart/2018/2/layout/IconVerticalSolidList"/>
    <dgm:cxn modelId="{5818FE5A-76D7-448F-9D11-5423A05258EE}" type="presParOf" srcId="{27054B8D-E9C6-481F-B3B0-C007A003036E}" destId="{B47CD474-2C64-450B-BB3B-B8501FA02B3D}" srcOrd="0" destOrd="0" presId="urn:microsoft.com/office/officeart/2018/2/layout/IconVerticalSolidList"/>
    <dgm:cxn modelId="{D59C9FEC-3E8B-4D10-A744-F43767D62457}" type="presParOf" srcId="{B47CD474-2C64-450B-BB3B-B8501FA02B3D}" destId="{877B7309-C00D-48B4-A3BF-5D7C28BE8726}" srcOrd="0" destOrd="0" presId="urn:microsoft.com/office/officeart/2018/2/layout/IconVerticalSolidList"/>
    <dgm:cxn modelId="{BBD9A1AA-33AA-426A-8BD3-A9DE20BEC1BA}" type="presParOf" srcId="{B47CD474-2C64-450B-BB3B-B8501FA02B3D}" destId="{CB97CFFC-A64D-410C-82B7-8F2452E43DA0}" srcOrd="1" destOrd="0" presId="urn:microsoft.com/office/officeart/2018/2/layout/IconVerticalSolidList"/>
    <dgm:cxn modelId="{5B9E3FFD-7D6A-4AF3-931D-1AD10AD0D927}" type="presParOf" srcId="{B47CD474-2C64-450B-BB3B-B8501FA02B3D}" destId="{9F67DB67-FBC6-49FD-81CC-A53DB36E715D}" srcOrd="2" destOrd="0" presId="urn:microsoft.com/office/officeart/2018/2/layout/IconVerticalSolidList"/>
    <dgm:cxn modelId="{6639EC5A-09A0-4B41-800C-0870F2E50F24}" type="presParOf" srcId="{B47CD474-2C64-450B-BB3B-B8501FA02B3D}" destId="{B3421A4E-5D5E-404D-86D3-09CEA355F144}" srcOrd="3" destOrd="0" presId="urn:microsoft.com/office/officeart/2018/2/layout/IconVerticalSolidList"/>
    <dgm:cxn modelId="{34FB0B43-4DE9-4EC7-B266-1F2EA0E6F463}" type="presParOf" srcId="{27054B8D-E9C6-481F-B3B0-C007A003036E}" destId="{3B623980-FB82-45E6-AEAA-4C00582A4944}" srcOrd="1" destOrd="0" presId="urn:microsoft.com/office/officeart/2018/2/layout/IconVerticalSolidList"/>
    <dgm:cxn modelId="{93A1FB04-E1F1-4BB3-BB42-CE5925D47722}" type="presParOf" srcId="{27054B8D-E9C6-481F-B3B0-C007A003036E}" destId="{5499D59B-62AD-42AB-B4D7-D7D7680D076D}" srcOrd="2" destOrd="0" presId="urn:microsoft.com/office/officeart/2018/2/layout/IconVerticalSolidList"/>
    <dgm:cxn modelId="{4CADBBAD-4104-4527-B5CC-1294D2BE65CA}" type="presParOf" srcId="{5499D59B-62AD-42AB-B4D7-D7D7680D076D}" destId="{147F25BE-C9CF-444C-9D21-2524A412C277}" srcOrd="0" destOrd="0" presId="urn:microsoft.com/office/officeart/2018/2/layout/IconVerticalSolidList"/>
    <dgm:cxn modelId="{A2DEEBAD-26A4-4092-B69C-A49A4AC97633}" type="presParOf" srcId="{5499D59B-62AD-42AB-B4D7-D7D7680D076D}" destId="{F2DD5D09-EC59-48B7-8253-162157E08757}" srcOrd="1" destOrd="0" presId="urn:microsoft.com/office/officeart/2018/2/layout/IconVerticalSolidList"/>
    <dgm:cxn modelId="{32458384-E348-4C4F-AA7A-C9470EE2FFDE}" type="presParOf" srcId="{5499D59B-62AD-42AB-B4D7-D7D7680D076D}" destId="{2610718E-FB34-410F-882B-651EFBA92F58}" srcOrd="2" destOrd="0" presId="urn:microsoft.com/office/officeart/2018/2/layout/IconVerticalSolidList"/>
    <dgm:cxn modelId="{0974B002-90FA-48C4-B91B-226525326DA3}" type="presParOf" srcId="{5499D59B-62AD-42AB-B4D7-D7D7680D076D}" destId="{F016B288-74D5-436D-83A8-15FD4A8620FB}" srcOrd="3" destOrd="0" presId="urn:microsoft.com/office/officeart/2018/2/layout/IconVerticalSolidList"/>
    <dgm:cxn modelId="{448D4170-53D9-43DD-A567-7BA36842717A}" type="presParOf" srcId="{27054B8D-E9C6-481F-B3B0-C007A003036E}" destId="{851F4C17-70B7-461E-8E5A-6320E90808CC}" srcOrd="3" destOrd="0" presId="urn:microsoft.com/office/officeart/2018/2/layout/IconVerticalSolidList"/>
    <dgm:cxn modelId="{F0775F0B-4DD6-401B-9E95-7AC828756E3B}" type="presParOf" srcId="{27054B8D-E9C6-481F-B3B0-C007A003036E}" destId="{97E23746-DB6D-40A3-BE50-86F295004A3F}" srcOrd="4" destOrd="0" presId="urn:microsoft.com/office/officeart/2018/2/layout/IconVerticalSolidList"/>
    <dgm:cxn modelId="{5473799E-5310-4BD3-A30A-14A1778AA28B}" type="presParOf" srcId="{97E23746-DB6D-40A3-BE50-86F295004A3F}" destId="{EA1AB09A-D225-4D64-AB32-1DF7279E8C80}" srcOrd="0" destOrd="0" presId="urn:microsoft.com/office/officeart/2018/2/layout/IconVerticalSolidList"/>
    <dgm:cxn modelId="{2F332252-9A90-4A6E-BB08-102AA6FC83BE}" type="presParOf" srcId="{97E23746-DB6D-40A3-BE50-86F295004A3F}" destId="{A198CB31-0791-4F3D-93FA-B010FE91CA0B}" srcOrd="1" destOrd="0" presId="urn:microsoft.com/office/officeart/2018/2/layout/IconVerticalSolidList"/>
    <dgm:cxn modelId="{F94D5CE6-9EC6-4BA2-B9D6-C4688F5755A7}" type="presParOf" srcId="{97E23746-DB6D-40A3-BE50-86F295004A3F}" destId="{49A415F3-DC05-45C4-9C9C-7BD54EA5F396}" srcOrd="2" destOrd="0" presId="urn:microsoft.com/office/officeart/2018/2/layout/IconVerticalSolidList"/>
    <dgm:cxn modelId="{087CCFF3-FCAE-4B92-B010-6698C2F82815}" type="presParOf" srcId="{97E23746-DB6D-40A3-BE50-86F295004A3F}" destId="{42B991C6-3777-4C7E-AAF1-EFB7454465E5}" srcOrd="3" destOrd="0" presId="urn:microsoft.com/office/officeart/2018/2/layout/IconVerticalSolidList"/>
    <dgm:cxn modelId="{3FF88362-4FA6-40B4-ABEF-FA755A82A1D1}" type="presParOf" srcId="{27054B8D-E9C6-481F-B3B0-C007A003036E}" destId="{E687CB83-3B48-4B59-A728-7A5A7E5EE526}" srcOrd="5" destOrd="0" presId="urn:microsoft.com/office/officeart/2018/2/layout/IconVerticalSolidList"/>
    <dgm:cxn modelId="{1F671B0A-14B0-43A7-9342-19321DF65C06}" type="presParOf" srcId="{27054B8D-E9C6-481F-B3B0-C007A003036E}" destId="{405AD2C5-095E-42DE-92FE-0EA25BD4D1F7}" srcOrd="6" destOrd="0" presId="urn:microsoft.com/office/officeart/2018/2/layout/IconVerticalSolidList"/>
    <dgm:cxn modelId="{C3466DD3-F2F0-4A40-BABF-08131B7E5F0D}" type="presParOf" srcId="{405AD2C5-095E-42DE-92FE-0EA25BD4D1F7}" destId="{09F36599-7EDF-4D5F-9F39-3A0287D8B911}" srcOrd="0" destOrd="0" presId="urn:microsoft.com/office/officeart/2018/2/layout/IconVerticalSolidList"/>
    <dgm:cxn modelId="{86E19D54-40EE-4681-9D34-CE2640EB58F4}" type="presParOf" srcId="{405AD2C5-095E-42DE-92FE-0EA25BD4D1F7}" destId="{D28DD11C-BE4B-49EC-BB4F-9C4AABEC2D8C}" srcOrd="1" destOrd="0" presId="urn:microsoft.com/office/officeart/2018/2/layout/IconVerticalSolidList"/>
    <dgm:cxn modelId="{0D4F55E5-1F40-4BDB-9D42-30842BD3F472}" type="presParOf" srcId="{405AD2C5-095E-42DE-92FE-0EA25BD4D1F7}" destId="{C232616A-2B3E-42C0-8BBA-22925B1898F3}" srcOrd="2" destOrd="0" presId="urn:microsoft.com/office/officeart/2018/2/layout/IconVerticalSolidList"/>
    <dgm:cxn modelId="{C7CAD2FD-3100-4C93-8D56-78F09C2AC7A3}" type="presParOf" srcId="{405AD2C5-095E-42DE-92FE-0EA25BD4D1F7}" destId="{487DF5CD-D9EA-4050-BCBF-D9D1D6D12402}" srcOrd="3" destOrd="0" presId="urn:microsoft.com/office/officeart/2018/2/layout/IconVerticalSolidList"/>
    <dgm:cxn modelId="{85536EC8-D0F7-4B9F-BC6A-71EED8DD64E3}" type="presParOf" srcId="{27054B8D-E9C6-481F-B3B0-C007A003036E}" destId="{AB34B54D-13FC-4F0A-8E13-719F77D1CD84}" srcOrd="7" destOrd="0" presId="urn:microsoft.com/office/officeart/2018/2/layout/IconVerticalSolidList"/>
    <dgm:cxn modelId="{3AD01A5D-A4A3-45C0-A6C5-E6A66DC18C0F}" type="presParOf" srcId="{27054B8D-E9C6-481F-B3B0-C007A003036E}" destId="{9F097A2E-19DF-4506-9ABB-208993867C40}" srcOrd="8" destOrd="0" presId="urn:microsoft.com/office/officeart/2018/2/layout/IconVerticalSolidList"/>
    <dgm:cxn modelId="{D2B341CD-142F-4BA9-A160-21AC92145B70}" type="presParOf" srcId="{9F097A2E-19DF-4506-9ABB-208993867C40}" destId="{D7D2657F-9B07-474E-BEE2-8B0ABF384973}" srcOrd="0" destOrd="0" presId="urn:microsoft.com/office/officeart/2018/2/layout/IconVerticalSolidList"/>
    <dgm:cxn modelId="{7F08D6FE-3533-49A0-9DCB-6666CC713973}" type="presParOf" srcId="{9F097A2E-19DF-4506-9ABB-208993867C40}" destId="{9D3A324F-2311-4E04-9E4A-246B88434306}" srcOrd="1" destOrd="0" presId="urn:microsoft.com/office/officeart/2018/2/layout/IconVerticalSolidList"/>
    <dgm:cxn modelId="{79A11B30-155C-4D7C-860E-C8DC8F59D38A}" type="presParOf" srcId="{9F097A2E-19DF-4506-9ABB-208993867C40}" destId="{10D50CB2-DEC3-4353-90F7-B4D40766F038}" srcOrd="2" destOrd="0" presId="urn:microsoft.com/office/officeart/2018/2/layout/IconVerticalSolidList"/>
    <dgm:cxn modelId="{29D7930B-F7D8-42DE-A9A8-7148F2292137}" type="presParOf" srcId="{9F097A2E-19DF-4506-9ABB-208993867C40}" destId="{1B667DF5-69EE-44C8-90AA-8A72618FF6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086C02-D595-480D-A86E-A48519B2F61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A68C2-14EA-4522-84E0-E6BADC64262A}">
      <dgm:prSet/>
      <dgm:spPr/>
      <dgm:t>
        <a:bodyPr/>
        <a:lstStyle/>
        <a:p>
          <a:r>
            <a:rPr lang="en-US"/>
            <a:t>Call</a:t>
          </a:r>
        </a:p>
      </dgm:t>
    </dgm:pt>
    <dgm:pt modelId="{993EC2FD-0E89-439A-842F-B46BD5D7E13F}" type="parTrans" cxnId="{3240BAF5-24E3-4D12-8B13-9A528004E3FE}">
      <dgm:prSet/>
      <dgm:spPr/>
      <dgm:t>
        <a:bodyPr/>
        <a:lstStyle/>
        <a:p>
          <a:endParaRPr lang="en-US"/>
        </a:p>
      </dgm:t>
    </dgm:pt>
    <dgm:pt modelId="{D44F492C-56EC-4172-A120-C424F4EE76D1}" type="sibTrans" cxnId="{3240BAF5-24E3-4D12-8B13-9A528004E3FE}">
      <dgm:prSet/>
      <dgm:spPr/>
      <dgm:t>
        <a:bodyPr/>
        <a:lstStyle/>
        <a:p>
          <a:endParaRPr lang="en-US"/>
        </a:p>
      </dgm:t>
    </dgm:pt>
    <dgm:pt modelId="{A58B155F-92E1-4BB2-94E3-4B417DAFDB47}">
      <dgm:prSet/>
      <dgm:spPr/>
      <dgm:t>
        <a:bodyPr/>
        <a:lstStyle/>
        <a:p>
          <a:r>
            <a:rPr lang="en-US" dirty="0"/>
            <a:t>a friend</a:t>
          </a:r>
        </a:p>
      </dgm:t>
    </dgm:pt>
    <dgm:pt modelId="{4E54D78E-F7C7-4CA4-B03C-8BAEB236C990}" type="parTrans" cxnId="{EF05F42B-91E2-4F41-A22F-17D9B68F7784}">
      <dgm:prSet/>
      <dgm:spPr/>
      <dgm:t>
        <a:bodyPr/>
        <a:lstStyle/>
        <a:p>
          <a:endParaRPr lang="en-US"/>
        </a:p>
      </dgm:t>
    </dgm:pt>
    <dgm:pt modelId="{55177C11-7673-4194-833B-4F8D0F2F0EFE}" type="sibTrans" cxnId="{EF05F42B-91E2-4F41-A22F-17D9B68F7784}">
      <dgm:prSet/>
      <dgm:spPr/>
      <dgm:t>
        <a:bodyPr/>
        <a:lstStyle/>
        <a:p>
          <a:endParaRPr lang="en-US"/>
        </a:p>
      </dgm:t>
    </dgm:pt>
    <dgm:pt modelId="{751D0D95-9A9C-441D-88ED-0BF84666B808}">
      <dgm:prSet/>
      <dgm:spPr/>
      <dgm:t>
        <a:bodyPr/>
        <a:lstStyle/>
        <a:p>
          <a:r>
            <a:rPr lang="en-US"/>
            <a:t>Call</a:t>
          </a:r>
        </a:p>
      </dgm:t>
    </dgm:pt>
    <dgm:pt modelId="{6F27AA5B-65BF-4928-9FD4-1F7693187C91}" type="parTrans" cxnId="{F3A5D62F-D896-4D91-AFBA-BFAF88747046}">
      <dgm:prSet/>
      <dgm:spPr/>
      <dgm:t>
        <a:bodyPr/>
        <a:lstStyle/>
        <a:p>
          <a:endParaRPr lang="en-US"/>
        </a:p>
      </dgm:t>
    </dgm:pt>
    <dgm:pt modelId="{A5F0B7A8-2EDF-4A1D-965D-0DEAB38A4F18}" type="sibTrans" cxnId="{F3A5D62F-D896-4D91-AFBA-BFAF88747046}">
      <dgm:prSet/>
      <dgm:spPr/>
      <dgm:t>
        <a:bodyPr/>
        <a:lstStyle/>
        <a:p>
          <a:endParaRPr lang="en-US"/>
        </a:p>
      </dgm:t>
    </dgm:pt>
    <dgm:pt modelId="{9335EF56-FB81-412A-9C52-E9D14E8E5290}">
      <dgm:prSet/>
      <dgm:spPr/>
      <dgm:t>
        <a:bodyPr/>
        <a:lstStyle/>
        <a:p>
          <a:r>
            <a:rPr lang="en-US" dirty="0"/>
            <a:t>EAP</a:t>
          </a:r>
        </a:p>
      </dgm:t>
    </dgm:pt>
    <dgm:pt modelId="{EFD9B83C-A7B3-4BB9-B106-67706D1102A0}" type="parTrans" cxnId="{E49875F9-4BA7-477B-BD81-765C046FDE5D}">
      <dgm:prSet/>
      <dgm:spPr/>
      <dgm:t>
        <a:bodyPr/>
        <a:lstStyle/>
        <a:p>
          <a:endParaRPr lang="en-US"/>
        </a:p>
      </dgm:t>
    </dgm:pt>
    <dgm:pt modelId="{5BB24CBB-9CB7-4FF7-97EC-43539196DC4D}" type="sibTrans" cxnId="{E49875F9-4BA7-477B-BD81-765C046FDE5D}">
      <dgm:prSet/>
      <dgm:spPr/>
      <dgm:t>
        <a:bodyPr/>
        <a:lstStyle/>
        <a:p>
          <a:endParaRPr lang="en-US"/>
        </a:p>
      </dgm:t>
    </dgm:pt>
    <dgm:pt modelId="{3DDD19C4-D14D-4C9D-94B8-0B30D9D2A6E3}">
      <dgm:prSet/>
      <dgm:spPr/>
      <dgm:t>
        <a:bodyPr/>
        <a:lstStyle/>
        <a:p>
          <a:r>
            <a:rPr lang="en-US"/>
            <a:t>Talk</a:t>
          </a:r>
        </a:p>
      </dgm:t>
    </dgm:pt>
    <dgm:pt modelId="{059DD4C2-EFFE-4127-828A-9E7C222134E0}" type="parTrans" cxnId="{072747DD-AF20-4CBC-A1EE-8C66ADCABA0D}">
      <dgm:prSet/>
      <dgm:spPr/>
      <dgm:t>
        <a:bodyPr/>
        <a:lstStyle/>
        <a:p>
          <a:endParaRPr lang="en-US"/>
        </a:p>
      </dgm:t>
    </dgm:pt>
    <dgm:pt modelId="{94B18B20-93E9-4F88-ACE2-089F353B1D2D}" type="sibTrans" cxnId="{072747DD-AF20-4CBC-A1EE-8C66ADCABA0D}">
      <dgm:prSet/>
      <dgm:spPr/>
      <dgm:t>
        <a:bodyPr/>
        <a:lstStyle/>
        <a:p>
          <a:endParaRPr lang="en-US"/>
        </a:p>
      </dgm:t>
    </dgm:pt>
    <dgm:pt modelId="{66E710ED-6F47-47BB-AC10-F2CABE75FFB1}">
      <dgm:prSet/>
      <dgm:spPr/>
      <dgm:t>
        <a:bodyPr/>
        <a:lstStyle/>
        <a:p>
          <a:r>
            <a:rPr lang="en-US" dirty="0"/>
            <a:t>to your child’s teacher</a:t>
          </a:r>
        </a:p>
      </dgm:t>
    </dgm:pt>
    <dgm:pt modelId="{434CD6F1-981B-442B-9044-2BE42075BE5F}" type="parTrans" cxnId="{9109392A-07CF-4DDF-A741-FFB14A139486}">
      <dgm:prSet/>
      <dgm:spPr/>
      <dgm:t>
        <a:bodyPr/>
        <a:lstStyle/>
        <a:p>
          <a:endParaRPr lang="en-US"/>
        </a:p>
      </dgm:t>
    </dgm:pt>
    <dgm:pt modelId="{F8B39A58-286F-4665-8C8F-D61D890A308C}" type="sibTrans" cxnId="{9109392A-07CF-4DDF-A741-FFB14A139486}">
      <dgm:prSet/>
      <dgm:spPr/>
      <dgm:t>
        <a:bodyPr/>
        <a:lstStyle/>
        <a:p>
          <a:endParaRPr lang="en-US"/>
        </a:p>
      </dgm:t>
    </dgm:pt>
    <dgm:pt modelId="{737F96EC-D927-4C22-8290-6023761F3886}">
      <dgm:prSet/>
      <dgm:spPr/>
      <dgm:t>
        <a:bodyPr/>
        <a:lstStyle/>
        <a:p>
          <a:r>
            <a:rPr lang="en-US"/>
            <a:t>Check in</a:t>
          </a:r>
        </a:p>
      </dgm:t>
    </dgm:pt>
    <dgm:pt modelId="{3D85C964-2CB8-4EB5-984D-A4117E8C92B9}" type="parTrans" cxnId="{941B6630-4E81-4E5B-8443-300DDC999C46}">
      <dgm:prSet/>
      <dgm:spPr/>
      <dgm:t>
        <a:bodyPr/>
        <a:lstStyle/>
        <a:p>
          <a:endParaRPr lang="en-US"/>
        </a:p>
      </dgm:t>
    </dgm:pt>
    <dgm:pt modelId="{7C0AA79D-3E99-4AC0-8B3E-F917E55387CA}" type="sibTrans" cxnId="{941B6630-4E81-4E5B-8443-300DDC999C46}">
      <dgm:prSet/>
      <dgm:spPr/>
      <dgm:t>
        <a:bodyPr/>
        <a:lstStyle/>
        <a:p>
          <a:endParaRPr lang="en-US"/>
        </a:p>
      </dgm:t>
    </dgm:pt>
    <dgm:pt modelId="{553F7256-0ED9-4103-8834-E65B450E2DBE}">
      <dgm:prSet/>
      <dgm:spPr/>
      <dgm:t>
        <a:bodyPr/>
        <a:lstStyle/>
        <a:p>
          <a:r>
            <a:rPr lang="en-US" dirty="0"/>
            <a:t>with others - even your </a:t>
          </a:r>
          <a:r>
            <a:rPr lang="en-US" dirty="0" err="1"/>
            <a:t>neighbours</a:t>
          </a:r>
          <a:r>
            <a:rPr lang="en-US" dirty="0"/>
            <a:t> </a:t>
          </a:r>
        </a:p>
      </dgm:t>
    </dgm:pt>
    <dgm:pt modelId="{D601F731-EB34-47CE-AAA0-6B724DE40CCD}" type="parTrans" cxnId="{C39122C2-8579-471D-AB25-D9F8D8F35DA8}">
      <dgm:prSet/>
      <dgm:spPr/>
      <dgm:t>
        <a:bodyPr/>
        <a:lstStyle/>
        <a:p>
          <a:endParaRPr lang="en-US"/>
        </a:p>
      </dgm:t>
    </dgm:pt>
    <dgm:pt modelId="{34CD7E39-37CD-40AB-A375-D2FA468D8EDB}" type="sibTrans" cxnId="{C39122C2-8579-471D-AB25-D9F8D8F35DA8}">
      <dgm:prSet/>
      <dgm:spPr/>
      <dgm:t>
        <a:bodyPr/>
        <a:lstStyle/>
        <a:p>
          <a:endParaRPr lang="en-US"/>
        </a:p>
      </dgm:t>
    </dgm:pt>
    <dgm:pt modelId="{53436C6B-3803-48F5-9B7A-254DA3EEAC2E}" type="pres">
      <dgm:prSet presAssocID="{32086C02-D595-480D-A86E-A48519B2F616}" presName="Name0" presStyleCnt="0">
        <dgm:presLayoutVars>
          <dgm:dir/>
          <dgm:animLvl val="lvl"/>
          <dgm:resizeHandles val="exact"/>
        </dgm:presLayoutVars>
      </dgm:prSet>
      <dgm:spPr/>
    </dgm:pt>
    <dgm:pt modelId="{83668823-B48C-4FD2-AD2F-26861D1B47A5}" type="pres">
      <dgm:prSet presAssocID="{37AA68C2-14EA-4522-84E0-E6BADC64262A}" presName="linNode" presStyleCnt="0"/>
      <dgm:spPr/>
    </dgm:pt>
    <dgm:pt modelId="{44DC422D-26F5-4AC1-B1F6-28747754445E}" type="pres">
      <dgm:prSet presAssocID="{37AA68C2-14EA-4522-84E0-E6BADC64262A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82E751FD-77A2-41CD-A332-523E8C701475}" type="pres">
      <dgm:prSet presAssocID="{37AA68C2-14EA-4522-84E0-E6BADC64262A}" presName="descendantText" presStyleLbl="alignAccFollowNode1" presStyleIdx="0" presStyleCnt="4">
        <dgm:presLayoutVars>
          <dgm:bulletEnabled/>
        </dgm:presLayoutVars>
      </dgm:prSet>
      <dgm:spPr/>
    </dgm:pt>
    <dgm:pt modelId="{66187568-76FE-4EC5-BECA-F3A4F9088B33}" type="pres">
      <dgm:prSet presAssocID="{D44F492C-56EC-4172-A120-C424F4EE76D1}" presName="sp" presStyleCnt="0"/>
      <dgm:spPr/>
    </dgm:pt>
    <dgm:pt modelId="{88EEC8C4-CCAF-46E5-B759-FE6E5AA8F627}" type="pres">
      <dgm:prSet presAssocID="{751D0D95-9A9C-441D-88ED-0BF84666B808}" presName="linNode" presStyleCnt="0"/>
      <dgm:spPr/>
    </dgm:pt>
    <dgm:pt modelId="{A91FBBE1-E2AF-4C6D-94FF-A9E0D69E6EFE}" type="pres">
      <dgm:prSet presAssocID="{751D0D95-9A9C-441D-88ED-0BF84666B808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95CF7DEA-63BB-4D35-8F83-1D0A007E48EF}" type="pres">
      <dgm:prSet presAssocID="{751D0D95-9A9C-441D-88ED-0BF84666B808}" presName="descendantText" presStyleLbl="alignAccFollowNode1" presStyleIdx="1" presStyleCnt="4">
        <dgm:presLayoutVars>
          <dgm:bulletEnabled/>
        </dgm:presLayoutVars>
      </dgm:prSet>
      <dgm:spPr/>
    </dgm:pt>
    <dgm:pt modelId="{61E6FB3D-682A-4490-B782-E48AA7A75BDA}" type="pres">
      <dgm:prSet presAssocID="{A5F0B7A8-2EDF-4A1D-965D-0DEAB38A4F18}" presName="sp" presStyleCnt="0"/>
      <dgm:spPr/>
    </dgm:pt>
    <dgm:pt modelId="{5D996839-6DC0-49E7-830D-06587BBFAC3A}" type="pres">
      <dgm:prSet presAssocID="{3DDD19C4-D14D-4C9D-94B8-0B30D9D2A6E3}" presName="linNode" presStyleCnt="0"/>
      <dgm:spPr/>
    </dgm:pt>
    <dgm:pt modelId="{D3932ABC-482C-4AD2-A733-EB1ACEB7688A}" type="pres">
      <dgm:prSet presAssocID="{3DDD19C4-D14D-4C9D-94B8-0B30D9D2A6E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107878DC-5CBC-4140-B687-B3D17005FABE}" type="pres">
      <dgm:prSet presAssocID="{3DDD19C4-D14D-4C9D-94B8-0B30D9D2A6E3}" presName="descendantText" presStyleLbl="alignAccFollowNode1" presStyleIdx="2" presStyleCnt="4">
        <dgm:presLayoutVars>
          <dgm:bulletEnabled/>
        </dgm:presLayoutVars>
      </dgm:prSet>
      <dgm:spPr/>
    </dgm:pt>
    <dgm:pt modelId="{AF817285-E805-48C8-BC95-D4BF2F588AC2}" type="pres">
      <dgm:prSet presAssocID="{94B18B20-93E9-4F88-ACE2-089F353B1D2D}" presName="sp" presStyleCnt="0"/>
      <dgm:spPr/>
    </dgm:pt>
    <dgm:pt modelId="{DE009C9B-31D3-41A2-A1CC-71C1EF20C148}" type="pres">
      <dgm:prSet presAssocID="{737F96EC-D927-4C22-8290-6023761F3886}" presName="linNode" presStyleCnt="0"/>
      <dgm:spPr/>
    </dgm:pt>
    <dgm:pt modelId="{94890122-E050-4779-9D2A-2510525DA81B}" type="pres">
      <dgm:prSet presAssocID="{737F96EC-D927-4C22-8290-6023761F388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843C3FF-D868-47E7-93B5-0C6631E8B17B}" type="pres">
      <dgm:prSet presAssocID="{737F96EC-D927-4C22-8290-6023761F388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0B785306-502E-4497-BE1E-16B9531E6D2A}" type="presOf" srcId="{751D0D95-9A9C-441D-88ED-0BF84666B808}" destId="{A91FBBE1-E2AF-4C6D-94FF-A9E0D69E6EFE}" srcOrd="0" destOrd="0" presId="urn:microsoft.com/office/officeart/2016/7/layout/VerticalSolidActionList"/>
    <dgm:cxn modelId="{608B8725-FF6B-4C7D-96C1-F327D332ABB6}" type="presOf" srcId="{66E710ED-6F47-47BB-AC10-F2CABE75FFB1}" destId="{107878DC-5CBC-4140-B687-B3D17005FABE}" srcOrd="0" destOrd="0" presId="urn:microsoft.com/office/officeart/2016/7/layout/VerticalSolidActionList"/>
    <dgm:cxn modelId="{9109392A-07CF-4DDF-A741-FFB14A139486}" srcId="{3DDD19C4-D14D-4C9D-94B8-0B30D9D2A6E3}" destId="{66E710ED-6F47-47BB-AC10-F2CABE75FFB1}" srcOrd="0" destOrd="0" parTransId="{434CD6F1-981B-442B-9044-2BE42075BE5F}" sibTransId="{F8B39A58-286F-4665-8C8F-D61D890A308C}"/>
    <dgm:cxn modelId="{EF05F42B-91E2-4F41-A22F-17D9B68F7784}" srcId="{37AA68C2-14EA-4522-84E0-E6BADC64262A}" destId="{A58B155F-92E1-4BB2-94E3-4B417DAFDB47}" srcOrd="0" destOrd="0" parTransId="{4E54D78E-F7C7-4CA4-B03C-8BAEB236C990}" sibTransId="{55177C11-7673-4194-833B-4F8D0F2F0EFE}"/>
    <dgm:cxn modelId="{F3A5D62F-D896-4D91-AFBA-BFAF88747046}" srcId="{32086C02-D595-480D-A86E-A48519B2F616}" destId="{751D0D95-9A9C-441D-88ED-0BF84666B808}" srcOrd="1" destOrd="0" parTransId="{6F27AA5B-65BF-4928-9FD4-1F7693187C91}" sibTransId="{A5F0B7A8-2EDF-4A1D-965D-0DEAB38A4F18}"/>
    <dgm:cxn modelId="{941B6630-4E81-4E5B-8443-300DDC999C46}" srcId="{32086C02-D595-480D-A86E-A48519B2F616}" destId="{737F96EC-D927-4C22-8290-6023761F3886}" srcOrd="3" destOrd="0" parTransId="{3D85C964-2CB8-4EB5-984D-A4117E8C92B9}" sibTransId="{7C0AA79D-3E99-4AC0-8B3E-F917E55387CA}"/>
    <dgm:cxn modelId="{3E7D2636-2AED-44B4-8A10-F19C348A4149}" type="presOf" srcId="{37AA68C2-14EA-4522-84E0-E6BADC64262A}" destId="{44DC422D-26F5-4AC1-B1F6-28747754445E}" srcOrd="0" destOrd="0" presId="urn:microsoft.com/office/officeart/2016/7/layout/VerticalSolidActionList"/>
    <dgm:cxn modelId="{54E85367-2116-4BBD-9FF5-F9C577D6173C}" type="presOf" srcId="{32086C02-D595-480D-A86E-A48519B2F616}" destId="{53436C6B-3803-48F5-9B7A-254DA3EEAC2E}" srcOrd="0" destOrd="0" presId="urn:microsoft.com/office/officeart/2016/7/layout/VerticalSolidActionList"/>
    <dgm:cxn modelId="{B514768F-4658-496D-9C1F-C19DB172394B}" type="presOf" srcId="{553F7256-0ED9-4103-8834-E65B450E2DBE}" destId="{0843C3FF-D868-47E7-93B5-0C6631E8B17B}" srcOrd="0" destOrd="0" presId="urn:microsoft.com/office/officeart/2016/7/layout/VerticalSolidActionList"/>
    <dgm:cxn modelId="{7509E9AC-C50F-4E3A-A54C-8A41B9846DA4}" type="presOf" srcId="{3DDD19C4-D14D-4C9D-94B8-0B30D9D2A6E3}" destId="{D3932ABC-482C-4AD2-A733-EB1ACEB7688A}" srcOrd="0" destOrd="0" presId="urn:microsoft.com/office/officeart/2016/7/layout/VerticalSolidActionList"/>
    <dgm:cxn modelId="{A6A7E6B6-BAAB-402A-BB4B-A10298575D90}" type="presOf" srcId="{9335EF56-FB81-412A-9C52-E9D14E8E5290}" destId="{95CF7DEA-63BB-4D35-8F83-1D0A007E48EF}" srcOrd="0" destOrd="0" presId="urn:microsoft.com/office/officeart/2016/7/layout/VerticalSolidActionList"/>
    <dgm:cxn modelId="{C39122C2-8579-471D-AB25-D9F8D8F35DA8}" srcId="{737F96EC-D927-4C22-8290-6023761F3886}" destId="{553F7256-0ED9-4103-8834-E65B450E2DBE}" srcOrd="0" destOrd="0" parTransId="{D601F731-EB34-47CE-AAA0-6B724DE40CCD}" sibTransId="{34CD7E39-37CD-40AB-A375-D2FA468D8EDB}"/>
    <dgm:cxn modelId="{072747DD-AF20-4CBC-A1EE-8C66ADCABA0D}" srcId="{32086C02-D595-480D-A86E-A48519B2F616}" destId="{3DDD19C4-D14D-4C9D-94B8-0B30D9D2A6E3}" srcOrd="2" destOrd="0" parTransId="{059DD4C2-EFFE-4127-828A-9E7C222134E0}" sibTransId="{94B18B20-93E9-4F88-ACE2-089F353B1D2D}"/>
    <dgm:cxn modelId="{255BF3EF-2A15-4523-8D1D-731047B33C54}" type="presOf" srcId="{A58B155F-92E1-4BB2-94E3-4B417DAFDB47}" destId="{82E751FD-77A2-41CD-A332-523E8C701475}" srcOrd="0" destOrd="0" presId="urn:microsoft.com/office/officeart/2016/7/layout/VerticalSolidActionList"/>
    <dgm:cxn modelId="{3240BAF5-24E3-4D12-8B13-9A528004E3FE}" srcId="{32086C02-D595-480D-A86E-A48519B2F616}" destId="{37AA68C2-14EA-4522-84E0-E6BADC64262A}" srcOrd="0" destOrd="0" parTransId="{993EC2FD-0E89-439A-842F-B46BD5D7E13F}" sibTransId="{D44F492C-56EC-4172-A120-C424F4EE76D1}"/>
    <dgm:cxn modelId="{6F8F5AF8-D050-4679-BBBB-23F04A4E5313}" type="presOf" srcId="{737F96EC-D927-4C22-8290-6023761F3886}" destId="{94890122-E050-4779-9D2A-2510525DA81B}" srcOrd="0" destOrd="0" presId="urn:microsoft.com/office/officeart/2016/7/layout/VerticalSolidActionList"/>
    <dgm:cxn modelId="{E49875F9-4BA7-477B-BD81-765C046FDE5D}" srcId="{751D0D95-9A9C-441D-88ED-0BF84666B808}" destId="{9335EF56-FB81-412A-9C52-E9D14E8E5290}" srcOrd="0" destOrd="0" parTransId="{EFD9B83C-A7B3-4BB9-B106-67706D1102A0}" sibTransId="{5BB24CBB-9CB7-4FF7-97EC-43539196DC4D}"/>
    <dgm:cxn modelId="{EA2F8BF3-D024-40DE-A7FC-6FE335FE451F}" type="presParOf" srcId="{53436C6B-3803-48F5-9B7A-254DA3EEAC2E}" destId="{83668823-B48C-4FD2-AD2F-26861D1B47A5}" srcOrd="0" destOrd="0" presId="urn:microsoft.com/office/officeart/2016/7/layout/VerticalSolidActionList"/>
    <dgm:cxn modelId="{32D48185-390F-4EC1-BC73-E46B8FF007AB}" type="presParOf" srcId="{83668823-B48C-4FD2-AD2F-26861D1B47A5}" destId="{44DC422D-26F5-4AC1-B1F6-28747754445E}" srcOrd="0" destOrd="0" presId="urn:microsoft.com/office/officeart/2016/7/layout/VerticalSolidActionList"/>
    <dgm:cxn modelId="{9C74A837-F5A6-4930-9234-E2C05B331127}" type="presParOf" srcId="{83668823-B48C-4FD2-AD2F-26861D1B47A5}" destId="{82E751FD-77A2-41CD-A332-523E8C701475}" srcOrd="1" destOrd="0" presId="urn:microsoft.com/office/officeart/2016/7/layout/VerticalSolidActionList"/>
    <dgm:cxn modelId="{2CEBCA9D-8C36-4213-96DC-F1C939AE8927}" type="presParOf" srcId="{53436C6B-3803-48F5-9B7A-254DA3EEAC2E}" destId="{66187568-76FE-4EC5-BECA-F3A4F9088B33}" srcOrd="1" destOrd="0" presId="urn:microsoft.com/office/officeart/2016/7/layout/VerticalSolidActionList"/>
    <dgm:cxn modelId="{BEA2DA15-6589-4882-BA41-E6B7E230B5DE}" type="presParOf" srcId="{53436C6B-3803-48F5-9B7A-254DA3EEAC2E}" destId="{88EEC8C4-CCAF-46E5-B759-FE6E5AA8F627}" srcOrd="2" destOrd="0" presId="urn:microsoft.com/office/officeart/2016/7/layout/VerticalSolidActionList"/>
    <dgm:cxn modelId="{C47458E1-7154-47F4-BAC1-1648DD6D3C6D}" type="presParOf" srcId="{88EEC8C4-CCAF-46E5-B759-FE6E5AA8F627}" destId="{A91FBBE1-E2AF-4C6D-94FF-A9E0D69E6EFE}" srcOrd="0" destOrd="0" presId="urn:microsoft.com/office/officeart/2016/7/layout/VerticalSolidActionList"/>
    <dgm:cxn modelId="{65F12C20-504D-4C99-9B90-BC00D2847F7B}" type="presParOf" srcId="{88EEC8C4-CCAF-46E5-B759-FE6E5AA8F627}" destId="{95CF7DEA-63BB-4D35-8F83-1D0A007E48EF}" srcOrd="1" destOrd="0" presId="urn:microsoft.com/office/officeart/2016/7/layout/VerticalSolidActionList"/>
    <dgm:cxn modelId="{5CC6B626-DBBB-4C72-8B00-68E8A53B1F18}" type="presParOf" srcId="{53436C6B-3803-48F5-9B7A-254DA3EEAC2E}" destId="{61E6FB3D-682A-4490-B782-E48AA7A75BDA}" srcOrd="3" destOrd="0" presId="urn:microsoft.com/office/officeart/2016/7/layout/VerticalSolidActionList"/>
    <dgm:cxn modelId="{6A668509-7247-49C8-B9BC-5236CB3E4E4B}" type="presParOf" srcId="{53436C6B-3803-48F5-9B7A-254DA3EEAC2E}" destId="{5D996839-6DC0-49E7-830D-06587BBFAC3A}" srcOrd="4" destOrd="0" presId="urn:microsoft.com/office/officeart/2016/7/layout/VerticalSolidActionList"/>
    <dgm:cxn modelId="{F9C0425C-83F6-4B2E-881A-4A764719A25C}" type="presParOf" srcId="{5D996839-6DC0-49E7-830D-06587BBFAC3A}" destId="{D3932ABC-482C-4AD2-A733-EB1ACEB7688A}" srcOrd="0" destOrd="0" presId="urn:microsoft.com/office/officeart/2016/7/layout/VerticalSolidActionList"/>
    <dgm:cxn modelId="{6A1464F7-13B8-4600-B266-B03D29BA8621}" type="presParOf" srcId="{5D996839-6DC0-49E7-830D-06587BBFAC3A}" destId="{107878DC-5CBC-4140-B687-B3D17005FABE}" srcOrd="1" destOrd="0" presId="urn:microsoft.com/office/officeart/2016/7/layout/VerticalSolidActionList"/>
    <dgm:cxn modelId="{D241551C-2E4C-4727-AF8A-2516655ED27B}" type="presParOf" srcId="{53436C6B-3803-48F5-9B7A-254DA3EEAC2E}" destId="{AF817285-E805-48C8-BC95-D4BF2F588AC2}" srcOrd="5" destOrd="0" presId="urn:microsoft.com/office/officeart/2016/7/layout/VerticalSolidActionList"/>
    <dgm:cxn modelId="{B00EDE17-2BF8-47E4-895F-DEE4D4CC7B6D}" type="presParOf" srcId="{53436C6B-3803-48F5-9B7A-254DA3EEAC2E}" destId="{DE009C9B-31D3-41A2-A1CC-71C1EF20C148}" srcOrd="6" destOrd="0" presId="urn:microsoft.com/office/officeart/2016/7/layout/VerticalSolidActionList"/>
    <dgm:cxn modelId="{4A4BC475-50F9-44F7-949B-4FA7B3C779DD}" type="presParOf" srcId="{DE009C9B-31D3-41A2-A1CC-71C1EF20C148}" destId="{94890122-E050-4779-9D2A-2510525DA81B}" srcOrd="0" destOrd="0" presId="urn:microsoft.com/office/officeart/2016/7/layout/VerticalSolidActionList"/>
    <dgm:cxn modelId="{77ACAA3C-11D2-460B-B951-66195103CBC7}" type="presParOf" srcId="{DE009C9B-31D3-41A2-A1CC-71C1EF20C148}" destId="{0843C3FF-D868-47E7-93B5-0C6631E8B17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B1937A-F016-4DAB-A625-772963FD02E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AB93D4D-79B0-4C1A-9321-6D43DFCFBBC3}">
      <dgm:prSet custT="1"/>
      <dgm:spPr/>
      <dgm:t>
        <a:bodyPr/>
        <a:lstStyle/>
        <a:p>
          <a:r>
            <a:rPr lang="en-US" sz="2400" dirty="0"/>
            <a:t>Reach out to local Community Groups. </a:t>
          </a:r>
        </a:p>
        <a:p>
          <a:r>
            <a:rPr lang="en-CA" sz="2400" dirty="0">
              <a:hlinkClick xmlns:r="http://schemas.openxmlformats.org/officeDocument/2006/relationships" r:id="rId1"/>
            </a:rPr>
            <a:t>http://www.unitedway.ca/how-we-help/find-your-uwc/</a:t>
          </a:r>
          <a:r>
            <a:rPr lang="en-CA" sz="2400" dirty="0"/>
            <a:t> </a:t>
          </a:r>
          <a:endParaRPr lang="en-US" sz="2400" dirty="0"/>
        </a:p>
      </dgm:t>
    </dgm:pt>
    <dgm:pt modelId="{7AC68D08-DC91-4BC3-BD34-C70820A72F25}" type="parTrans" cxnId="{13E3D8A5-3363-4360-BC49-0F13CD4296C9}">
      <dgm:prSet/>
      <dgm:spPr/>
      <dgm:t>
        <a:bodyPr/>
        <a:lstStyle/>
        <a:p>
          <a:endParaRPr lang="en-US"/>
        </a:p>
      </dgm:t>
    </dgm:pt>
    <dgm:pt modelId="{5A4FC358-304F-49EA-8360-BCDA4DCADF77}" type="sibTrans" cxnId="{13E3D8A5-3363-4360-BC49-0F13CD4296C9}">
      <dgm:prSet/>
      <dgm:spPr/>
      <dgm:t>
        <a:bodyPr/>
        <a:lstStyle/>
        <a:p>
          <a:endParaRPr lang="en-US"/>
        </a:p>
      </dgm:t>
    </dgm:pt>
    <dgm:pt modelId="{CD2D8350-3E5F-485E-973A-458EC437A1DE}">
      <dgm:prSet custT="1"/>
      <dgm:spPr/>
      <dgm:t>
        <a:bodyPr/>
        <a:lstStyle/>
        <a:p>
          <a:r>
            <a:rPr lang="en-US" sz="2400" dirty="0"/>
            <a:t>Check out 211 resources:</a:t>
          </a:r>
        </a:p>
        <a:p>
          <a:r>
            <a:rPr lang="en-CA" sz="2400" dirty="0">
              <a:hlinkClick xmlns:r="http://schemas.openxmlformats.org/officeDocument/2006/relationships" r:id="rId2"/>
            </a:rPr>
            <a:t>http://211.ca/</a:t>
          </a:r>
          <a:r>
            <a:rPr lang="en-CA" sz="2400" dirty="0"/>
            <a:t> </a:t>
          </a:r>
          <a:endParaRPr lang="en-US" sz="2400" dirty="0"/>
        </a:p>
      </dgm:t>
    </dgm:pt>
    <dgm:pt modelId="{6CF45544-3D7E-4EB1-A0EC-FEFAA049E0AE}" type="parTrans" cxnId="{F8381C1D-03B1-4CFF-8B01-31C259243FEC}">
      <dgm:prSet/>
      <dgm:spPr/>
      <dgm:t>
        <a:bodyPr/>
        <a:lstStyle/>
        <a:p>
          <a:endParaRPr lang="en-US"/>
        </a:p>
      </dgm:t>
    </dgm:pt>
    <dgm:pt modelId="{95BD1419-7BC7-4A4D-B7A9-D8C1AA7813C2}" type="sibTrans" cxnId="{F8381C1D-03B1-4CFF-8B01-31C259243FEC}">
      <dgm:prSet/>
      <dgm:spPr/>
      <dgm:t>
        <a:bodyPr/>
        <a:lstStyle/>
        <a:p>
          <a:endParaRPr lang="en-US"/>
        </a:p>
      </dgm:t>
    </dgm:pt>
    <dgm:pt modelId="{E0A20B8D-0246-439A-91F2-97DB923636C0}" type="pres">
      <dgm:prSet presAssocID="{55B1937A-F016-4DAB-A625-772963FD02E6}" presName="root" presStyleCnt="0">
        <dgm:presLayoutVars>
          <dgm:dir/>
          <dgm:resizeHandles val="exact"/>
        </dgm:presLayoutVars>
      </dgm:prSet>
      <dgm:spPr/>
    </dgm:pt>
    <dgm:pt modelId="{726BE92A-525A-45F8-B9C8-8245BBFB790B}" type="pres">
      <dgm:prSet presAssocID="{0AB93D4D-79B0-4C1A-9321-6D43DFCFBBC3}" presName="compNode" presStyleCnt="0"/>
      <dgm:spPr/>
    </dgm:pt>
    <dgm:pt modelId="{1A9D7139-16E2-407E-BE22-BFF8AE839451}" type="pres">
      <dgm:prSet presAssocID="{0AB93D4D-79B0-4C1A-9321-6D43DFCFBBC3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21F73E4-F152-4C4E-AEED-3495AFFB345E}" type="pres">
      <dgm:prSet presAssocID="{0AB93D4D-79B0-4C1A-9321-6D43DFCFBBC3}" presName="spaceRect" presStyleCnt="0"/>
      <dgm:spPr/>
    </dgm:pt>
    <dgm:pt modelId="{F829EA58-BA9E-4D2B-B01B-F1C7D531E301}" type="pres">
      <dgm:prSet presAssocID="{0AB93D4D-79B0-4C1A-9321-6D43DFCFBBC3}" presName="textRect" presStyleLbl="revTx" presStyleIdx="0" presStyleCnt="2" custScaleX="182018">
        <dgm:presLayoutVars>
          <dgm:chMax val="1"/>
          <dgm:chPref val="1"/>
        </dgm:presLayoutVars>
      </dgm:prSet>
      <dgm:spPr/>
    </dgm:pt>
    <dgm:pt modelId="{F4586574-D101-427C-A66D-D0516869F163}" type="pres">
      <dgm:prSet presAssocID="{5A4FC358-304F-49EA-8360-BCDA4DCADF77}" presName="sibTrans" presStyleCnt="0"/>
      <dgm:spPr/>
    </dgm:pt>
    <dgm:pt modelId="{0356CA7C-ADAF-47DD-8B3B-2AA55B9BEBE7}" type="pres">
      <dgm:prSet presAssocID="{CD2D8350-3E5F-485E-973A-458EC437A1DE}" presName="compNode" presStyleCnt="0"/>
      <dgm:spPr/>
    </dgm:pt>
    <dgm:pt modelId="{DBD81D0B-FFD4-403B-AD99-89582B66C893}" type="pres">
      <dgm:prSet presAssocID="{CD2D8350-3E5F-485E-973A-458EC437A1DE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EFF579A-DC5E-4FB2-8D0C-9D578003E31C}" type="pres">
      <dgm:prSet presAssocID="{CD2D8350-3E5F-485E-973A-458EC437A1DE}" presName="spaceRect" presStyleCnt="0"/>
      <dgm:spPr/>
    </dgm:pt>
    <dgm:pt modelId="{41D1D87A-2404-44AB-8533-C183B3C729F5}" type="pres">
      <dgm:prSet presAssocID="{CD2D8350-3E5F-485E-973A-458EC437A1DE}" presName="textRect" presStyleLbl="revTx" presStyleIdx="1" presStyleCnt="2" custScaleX="149057">
        <dgm:presLayoutVars>
          <dgm:chMax val="1"/>
          <dgm:chPref val="1"/>
        </dgm:presLayoutVars>
      </dgm:prSet>
      <dgm:spPr/>
    </dgm:pt>
  </dgm:ptLst>
  <dgm:cxnLst>
    <dgm:cxn modelId="{08F4F71A-54D6-4B99-AB78-5465C1EE555E}" type="presOf" srcId="{CD2D8350-3E5F-485E-973A-458EC437A1DE}" destId="{41D1D87A-2404-44AB-8533-C183B3C729F5}" srcOrd="0" destOrd="0" presId="urn:microsoft.com/office/officeart/2018/2/layout/IconLabelList"/>
    <dgm:cxn modelId="{F8381C1D-03B1-4CFF-8B01-31C259243FEC}" srcId="{55B1937A-F016-4DAB-A625-772963FD02E6}" destId="{CD2D8350-3E5F-485E-973A-458EC437A1DE}" srcOrd="1" destOrd="0" parTransId="{6CF45544-3D7E-4EB1-A0EC-FEFAA049E0AE}" sibTransId="{95BD1419-7BC7-4A4D-B7A9-D8C1AA7813C2}"/>
    <dgm:cxn modelId="{5588CA90-8502-47C0-84D9-F7EF10BBC9B8}" type="presOf" srcId="{0AB93D4D-79B0-4C1A-9321-6D43DFCFBBC3}" destId="{F829EA58-BA9E-4D2B-B01B-F1C7D531E301}" srcOrd="0" destOrd="0" presId="urn:microsoft.com/office/officeart/2018/2/layout/IconLabelList"/>
    <dgm:cxn modelId="{10B36A94-2928-47E1-B323-3ACAFE2F80EF}" type="presOf" srcId="{55B1937A-F016-4DAB-A625-772963FD02E6}" destId="{E0A20B8D-0246-439A-91F2-97DB923636C0}" srcOrd="0" destOrd="0" presId="urn:microsoft.com/office/officeart/2018/2/layout/IconLabelList"/>
    <dgm:cxn modelId="{13E3D8A5-3363-4360-BC49-0F13CD4296C9}" srcId="{55B1937A-F016-4DAB-A625-772963FD02E6}" destId="{0AB93D4D-79B0-4C1A-9321-6D43DFCFBBC3}" srcOrd="0" destOrd="0" parTransId="{7AC68D08-DC91-4BC3-BD34-C70820A72F25}" sibTransId="{5A4FC358-304F-49EA-8360-BCDA4DCADF77}"/>
    <dgm:cxn modelId="{6A9E4377-10E9-4897-B22E-4AEC213975B4}" type="presParOf" srcId="{E0A20B8D-0246-439A-91F2-97DB923636C0}" destId="{726BE92A-525A-45F8-B9C8-8245BBFB790B}" srcOrd="0" destOrd="0" presId="urn:microsoft.com/office/officeart/2018/2/layout/IconLabelList"/>
    <dgm:cxn modelId="{19ACB06F-DC96-47E0-85F4-06CBE247BE6D}" type="presParOf" srcId="{726BE92A-525A-45F8-B9C8-8245BBFB790B}" destId="{1A9D7139-16E2-407E-BE22-BFF8AE839451}" srcOrd="0" destOrd="0" presId="urn:microsoft.com/office/officeart/2018/2/layout/IconLabelList"/>
    <dgm:cxn modelId="{255B731A-F175-4F23-B5F3-78AE4D4183F1}" type="presParOf" srcId="{726BE92A-525A-45F8-B9C8-8245BBFB790B}" destId="{321F73E4-F152-4C4E-AEED-3495AFFB345E}" srcOrd="1" destOrd="0" presId="urn:microsoft.com/office/officeart/2018/2/layout/IconLabelList"/>
    <dgm:cxn modelId="{223A7FFD-041F-4E1E-8642-B8105D432160}" type="presParOf" srcId="{726BE92A-525A-45F8-B9C8-8245BBFB790B}" destId="{F829EA58-BA9E-4D2B-B01B-F1C7D531E301}" srcOrd="2" destOrd="0" presId="urn:microsoft.com/office/officeart/2018/2/layout/IconLabelList"/>
    <dgm:cxn modelId="{9C3C0A2A-1EC2-491F-B213-E71A52814F1F}" type="presParOf" srcId="{E0A20B8D-0246-439A-91F2-97DB923636C0}" destId="{F4586574-D101-427C-A66D-D0516869F163}" srcOrd="1" destOrd="0" presId="urn:microsoft.com/office/officeart/2018/2/layout/IconLabelList"/>
    <dgm:cxn modelId="{0814D447-2B1C-4881-AD55-58B1AFA933CF}" type="presParOf" srcId="{E0A20B8D-0246-439A-91F2-97DB923636C0}" destId="{0356CA7C-ADAF-47DD-8B3B-2AA55B9BEBE7}" srcOrd="2" destOrd="0" presId="urn:microsoft.com/office/officeart/2018/2/layout/IconLabelList"/>
    <dgm:cxn modelId="{57F46C11-B432-435F-B498-CF6888AE789C}" type="presParOf" srcId="{0356CA7C-ADAF-47DD-8B3B-2AA55B9BEBE7}" destId="{DBD81D0B-FFD4-403B-AD99-89582B66C893}" srcOrd="0" destOrd="0" presId="urn:microsoft.com/office/officeart/2018/2/layout/IconLabelList"/>
    <dgm:cxn modelId="{8711DCEB-B10C-4F0D-9AE0-0B99A82A1C68}" type="presParOf" srcId="{0356CA7C-ADAF-47DD-8B3B-2AA55B9BEBE7}" destId="{0EFF579A-DC5E-4FB2-8D0C-9D578003E31C}" srcOrd="1" destOrd="0" presId="urn:microsoft.com/office/officeart/2018/2/layout/IconLabelList"/>
    <dgm:cxn modelId="{77B436AD-F780-420C-9E74-6AF8E67C96BA}" type="presParOf" srcId="{0356CA7C-ADAF-47DD-8B3B-2AA55B9BEBE7}" destId="{41D1D87A-2404-44AB-8533-C183B3C729F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57B8F-B69F-4558-85C3-DC24175CBE2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504D1-F6DA-411E-9476-12745E1427B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Role Overload</a:t>
          </a:r>
        </a:p>
      </dgm:t>
    </dgm:pt>
    <dgm:pt modelId="{2AF5716B-101A-4BEC-8C85-097E8F9AB342}" type="parTrans" cxnId="{54ED2BB7-F259-46C8-8339-08BB083C1558}">
      <dgm:prSet/>
      <dgm:spPr/>
      <dgm:t>
        <a:bodyPr/>
        <a:lstStyle/>
        <a:p>
          <a:endParaRPr lang="en-US"/>
        </a:p>
      </dgm:t>
    </dgm:pt>
    <dgm:pt modelId="{4E1D02C5-71FE-4421-B15E-8EA3A2BA8C1C}" type="sibTrans" cxnId="{54ED2BB7-F259-46C8-8339-08BB083C1558}">
      <dgm:prSet/>
      <dgm:spPr/>
      <dgm:t>
        <a:bodyPr/>
        <a:lstStyle/>
        <a:p>
          <a:endParaRPr lang="en-US"/>
        </a:p>
      </dgm:t>
    </dgm:pt>
    <dgm:pt modelId="{092016AE-F529-445D-90EA-69E241E930AB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Work-to-family interference</a:t>
          </a:r>
        </a:p>
      </dgm:t>
    </dgm:pt>
    <dgm:pt modelId="{6C455908-CE58-41F3-8A94-6BAB18A91FB1}" type="parTrans" cxnId="{F8CD7545-8783-41E4-8596-2D35BB861868}">
      <dgm:prSet/>
      <dgm:spPr/>
      <dgm:t>
        <a:bodyPr/>
        <a:lstStyle/>
        <a:p>
          <a:endParaRPr lang="en-US"/>
        </a:p>
      </dgm:t>
    </dgm:pt>
    <dgm:pt modelId="{80D20D5D-25B9-4A07-8118-AE6465C04172}" type="sibTrans" cxnId="{F8CD7545-8783-41E4-8596-2D35BB861868}">
      <dgm:prSet/>
      <dgm:spPr/>
      <dgm:t>
        <a:bodyPr/>
        <a:lstStyle/>
        <a:p>
          <a:endParaRPr lang="en-US"/>
        </a:p>
      </dgm:t>
    </dgm:pt>
    <dgm:pt modelId="{1CF8E381-456B-494E-B934-195091CE4FC7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Family-to-work interference</a:t>
          </a:r>
        </a:p>
      </dgm:t>
    </dgm:pt>
    <dgm:pt modelId="{C37BFC45-24A0-4D3F-8840-DCCE3ECCF5B3}" type="parTrans" cxnId="{2726F5E2-2FFC-44C8-B965-06A4B74F4008}">
      <dgm:prSet/>
      <dgm:spPr/>
      <dgm:t>
        <a:bodyPr/>
        <a:lstStyle/>
        <a:p>
          <a:endParaRPr lang="en-US"/>
        </a:p>
      </dgm:t>
    </dgm:pt>
    <dgm:pt modelId="{6B826EDB-188F-4721-B7C0-63F093EF782A}" type="sibTrans" cxnId="{2726F5E2-2FFC-44C8-B965-06A4B74F4008}">
      <dgm:prSet/>
      <dgm:spPr/>
      <dgm:t>
        <a:bodyPr/>
        <a:lstStyle/>
        <a:p>
          <a:endParaRPr lang="en-US"/>
        </a:p>
      </dgm:t>
    </dgm:pt>
    <dgm:pt modelId="{A64A060F-7A1B-4E47-A8E4-165B8A3E52C9}">
      <dgm:prSet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/>
            <a:t>Caregiver strain</a:t>
          </a:r>
        </a:p>
      </dgm:t>
    </dgm:pt>
    <dgm:pt modelId="{DAB340C3-3295-4642-8E93-58E30508F782}" type="parTrans" cxnId="{69ABA258-C366-40C1-99C0-023B309D7B84}">
      <dgm:prSet/>
      <dgm:spPr/>
      <dgm:t>
        <a:bodyPr/>
        <a:lstStyle/>
        <a:p>
          <a:endParaRPr lang="en-US"/>
        </a:p>
      </dgm:t>
    </dgm:pt>
    <dgm:pt modelId="{0CFA850E-BDCB-43CD-A8EA-0E97A4875E83}" type="sibTrans" cxnId="{69ABA258-C366-40C1-99C0-023B309D7B84}">
      <dgm:prSet/>
      <dgm:spPr/>
      <dgm:t>
        <a:bodyPr/>
        <a:lstStyle/>
        <a:p>
          <a:endParaRPr lang="en-US"/>
        </a:p>
      </dgm:t>
    </dgm:pt>
    <dgm:pt modelId="{C6262E26-C42B-499A-94F1-7EBF1A4050DB}" type="pres">
      <dgm:prSet presAssocID="{EEC57B8F-B69F-4558-85C3-DC24175CBE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E02D87-E708-45B6-A7D0-9CB96E2F6E99}" type="pres">
      <dgm:prSet presAssocID="{673504D1-F6DA-411E-9476-12745E1427B6}" presName="hierRoot1" presStyleCnt="0"/>
      <dgm:spPr/>
    </dgm:pt>
    <dgm:pt modelId="{4F468052-C6C5-4CFE-8822-49957B2BD7A6}" type="pres">
      <dgm:prSet presAssocID="{673504D1-F6DA-411E-9476-12745E1427B6}" presName="composite" presStyleCnt="0"/>
      <dgm:spPr/>
    </dgm:pt>
    <dgm:pt modelId="{F880D7F5-289C-45F8-A54A-ECBC01000045}" type="pres">
      <dgm:prSet presAssocID="{673504D1-F6DA-411E-9476-12745E1427B6}" presName="background" presStyleLbl="node0" presStyleIdx="0" presStyleCnt="4"/>
      <dgm:spPr/>
    </dgm:pt>
    <dgm:pt modelId="{D2127C09-8EAC-4AB9-B42D-54271B71E69D}" type="pres">
      <dgm:prSet presAssocID="{673504D1-F6DA-411E-9476-12745E1427B6}" presName="text" presStyleLbl="fgAcc0" presStyleIdx="0" presStyleCnt="4">
        <dgm:presLayoutVars>
          <dgm:chPref val="3"/>
        </dgm:presLayoutVars>
      </dgm:prSet>
      <dgm:spPr/>
    </dgm:pt>
    <dgm:pt modelId="{F89E541C-3BC7-4123-81E3-2B96E34CA14A}" type="pres">
      <dgm:prSet presAssocID="{673504D1-F6DA-411E-9476-12745E1427B6}" presName="hierChild2" presStyleCnt="0"/>
      <dgm:spPr/>
    </dgm:pt>
    <dgm:pt modelId="{DE38B653-253B-47B4-A024-B73452A88B57}" type="pres">
      <dgm:prSet presAssocID="{092016AE-F529-445D-90EA-69E241E930AB}" presName="hierRoot1" presStyleCnt="0"/>
      <dgm:spPr/>
    </dgm:pt>
    <dgm:pt modelId="{FEDF085E-1730-4B94-87AF-2EDFD97E323C}" type="pres">
      <dgm:prSet presAssocID="{092016AE-F529-445D-90EA-69E241E930AB}" presName="composite" presStyleCnt="0"/>
      <dgm:spPr/>
    </dgm:pt>
    <dgm:pt modelId="{514D4203-EA09-423F-85D2-46F6B52B12C5}" type="pres">
      <dgm:prSet presAssocID="{092016AE-F529-445D-90EA-69E241E930AB}" presName="background" presStyleLbl="node0" presStyleIdx="1" presStyleCnt="4"/>
      <dgm:spPr/>
    </dgm:pt>
    <dgm:pt modelId="{F0409938-6EB7-4652-82E5-5623F66C0D68}" type="pres">
      <dgm:prSet presAssocID="{092016AE-F529-445D-90EA-69E241E930AB}" presName="text" presStyleLbl="fgAcc0" presStyleIdx="1" presStyleCnt="4">
        <dgm:presLayoutVars>
          <dgm:chPref val="3"/>
        </dgm:presLayoutVars>
      </dgm:prSet>
      <dgm:spPr/>
    </dgm:pt>
    <dgm:pt modelId="{04E9B3BA-C1D4-4730-9CCD-16C4F71C65AF}" type="pres">
      <dgm:prSet presAssocID="{092016AE-F529-445D-90EA-69E241E930AB}" presName="hierChild2" presStyleCnt="0"/>
      <dgm:spPr/>
    </dgm:pt>
    <dgm:pt modelId="{44F6FA7F-6EF1-49BD-A85C-ACDC0A82A53F}" type="pres">
      <dgm:prSet presAssocID="{1CF8E381-456B-494E-B934-195091CE4FC7}" presName="hierRoot1" presStyleCnt="0"/>
      <dgm:spPr/>
    </dgm:pt>
    <dgm:pt modelId="{374B7C6F-900C-45FF-8B9A-D9C67DB4E511}" type="pres">
      <dgm:prSet presAssocID="{1CF8E381-456B-494E-B934-195091CE4FC7}" presName="composite" presStyleCnt="0"/>
      <dgm:spPr/>
    </dgm:pt>
    <dgm:pt modelId="{D110D8A9-4A9D-47E1-B64F-D8D6098C52AC}" type="pres">
      <dgm:prSet presAssocID="{1CF8E381-456B-494E-B934-195091CE4FC7}" presName="background" presStyleLbl="node0" presStyleIdx="2" presStyleCnt="4"/>
      <dgm:spPr/>
    </dgm:pt>
    <dgm:pt modelId="{8FFF8352-74A6-45F7-B9F6-C331DE142E38}" type="pres">
      <dgm:prSet presAssocID="{1CF8E381-456B-494E-B934-195091CE4FC7}" presName="text" presStyleLbl="fgAcc0" presStyleIdx="2" presStyleCnt="4">
        <dgm:presLayoutVars>
          <dgm:chPref val="3"/>
        </dgm:presLayoutVars>
      </dgm:prSet>
      <dgm:spPr/>
    </dgm:pt>
    <dgm:pt modelId="{D84B3720-B816-416D-8BD8-B124BE80CCCA}" type="pres">
      <dgm:prSet presAssocID="{1CF8E381-456B-494E-B934-195091CE4FC7}" presName="hierChild2" presStyleCnt="0"/>
      <dgm:spPr/>
    </dgm:pt>
    <dgm:pt modelId="{0D38B73C-9E2C-4A72-9549-2208759C1B2E}" type="pres">
      <dgm:prSet presAssocID="{A64A060F-7A1B-4E47-A8E4-165B8A3E52C9}" presName="hierRoot1" presStyleCnt="0"/>
      <dgm:spPr/>
    </dgm:pt>
    <dgm:pt modelId="{69820DDF-FE3B-4F0C-8812-7CB3589C1E7D}" type="pres">
      <dgm:prSet presAssocID="{A64A060F-7A1B-4E47-A8E4-165B8A3E52C9}" presName="composite" presStyleCnt="0"/>
      <dgm:spPr/>
    </dgm:pt>
    <dgm:pt modelId="{1BE906E3-532D-4DB7-A709-D175A08F34FE}" type="pres">
      <dgm:prSet presAssocID="{A64A060F-7A1B-4E47-A8E4-165B8A3E52C9}" presName="background" presStyleLbl="node0" presStyleIdx="3" presStyleCnt="4"/>
      <dgm:spPr/>
    </dgm:pt>
    <dgm:pt modelId="{F3505B58-ABE5-476C-8CA7-238DE86DAA4E}" type="pres">
      <dgm:prSet presAssocID="{A64A060F-7A1B-4E47-A8E4-165B8A3E52C9}" presName="text" presStyleLbl="fgAcc0" presStyleIdx="3" presStyleCnt="4">
        <dgm:presLayoutVars>
          <dgm:chPref val="3"/>
        </dgm:presLayoutVars>
      </dgm:prSet>
      <dgm:spPr/>
    </dgm:pt>
    <dgm:pt modelId="{671B2706-8D7F-45DA-AA20-6C1580021F46}" type="pres">
      <dgm:prSet presAssocID="{A64A060F-7A1B-4E47-A8E4-165B8A3E52C9}" presName="hierChild2" presStyleCnt="0"/>
      <dgm:spPr/>
    </dgm:pt>
  </dgm:ptLst>
  <dgm:cxnLst>
    <dgm:cxn modelId="{F8CD7545-8783-41E4-8596-2D35BB861868}" srcId="{EEC57B8F-B69F-4558-85C3-DC24175CBE2F}" destId="{092016AE-F529-445D-90EA-69E241E930AB}" srcOrd="1" destOrd="0" parTransId="{6C455908-CE58-41F3-8A94-6BAB18A91FB1}" sibTransId="{80D20D5D-25B9-4A07-8118-AE6465C04172}"/>
    <dgm:cxn modelId="{6C32A24F-4979-41F9-9DD2-3014C1F03AE0}" type="presOf" srcId="{673504D1-F6DA-411E-9476-12745E1427B6}" destId="{D2127C09-8EAC-4AB9-B42D-54271B71E69D}" srcOrd="0" destOrd="0" presId="urn:microsoft.com/office/officeart/2005/8/layout/hierarchy1"/>
    <dgm:cxn modelId="{93725774-CF46-4B18-BF93-3D3730B99EBC}" type="presOf" srcId="{EEC57B8F-B69F-4558-85C3-DC24175CBE2F}" destId="{C6262E26-C42B-499A-94F1-7EBF1A4050DB}" srcOrd="0" destOrd="0" presId="urn:microsoft.com/office/officeart/2005/8/layout/hierarchy1"/>
    <dgm:cxn modelId="{B7A30858-584A-4317-B1AB-4BA9D6B9DC5B}" type="presOf" srcId="{A64A060F-7A1B-4E47-A8E4-165B8A3E52C9}" destId="{F3505B58-ABE5-476C-8CA7-238DE86DAA4E}" srcOrd="0" destOrd="0" presId="urn:microsoft.com/office/officeart/2005/8/layout/hierarchy1"/>
    <dgm:cxn modelId="{69ABA258-C366-40C1-99C0-023B309D7B84}" srcId="{EEC57B8F-B69F-4558-85C3-DC24175CBE2F}" destId="{A64A060F-7A1B-4E47-A8E4-165B8A3E52C9}" srcOrd="3" destOrd="0" parTransId="{DAB340C3-3295-4642-8E93-58E30508F782}" sibTransId="{0CFA850E-BDCB-43CD-A8EA-0E97A4875E83}"/>
    <dgm:cxn modelId="{328FE6AD-FE41-4E63-A8D9-C26F48A80C4B}" type="presOf" srcId="{092016AE-F529-445D-90EA-69E241E930AB}" destId="{F0409938-6EB7-4652-82E5-5623F66C0D68}" srcOrd="0" destOrd="0" presId="urn:microsoft.com/office/officeart/2005/8/layout/hierarchy1"/>
    <dgm:cxn modelId="{54ED2BB7-F259-46C8-8339-08BB083C1558}" srcId="{EEC57B8F-B69F-4558-85C3-DC24175CBE2F}" destId="{673504D1-F6DA-411E-9476-12745E1427B6}" srcOrd="0" destOrd="0" parTransId="{2AF5716B-101A-4BEC-8C85-097E8F9AB342}" sibTransId="{4E1D02C5-71FE-4421-B15E-8EA3A2BA8C1C}"/>
    <dgm:cxn modelId="{DAB3B6C3-4553-4D7D-9987-7AE78D0CA041}" type="presOf" srcId="{1CF8E381-456B-494E-B934-195091CE4FC7}" destId="{8FFF8352-74A6-45F7-B9F6-C331DE142E38}" srcOrd="0" destOrd="0" presId="urn:microsoft.com/office/officeart/2005/8/layout/hierarchy1"/>
    <dgm:cxn modelId="{2726F5E2-2FFC-44C8-B965-06A4B74F4008}" srcId="{EEC57B8F-B69F-4558-85C3-DC24175CBE2F}" destId="{1CF8E381-456B-494E-B934-195091CE4FC7}" srcOrd="2" destOrd="0" parTransId="{C37BFC45-24A0-4D3F-8840-DCCE3ECCF5B3}" sibTransId="{6B826EDB-188F-4721-B7C0-63F093EF782A}"/>
    <dgm:cxn modelId="{2FA79D77-0FC5-4F69-80E5-B668E1B68C18}" type="presParOf" srcId="{C6262E26-C42B-499A-94F1-7EBF1A4050DB}" destId="{FDE02D87-E708-45B6-A7D0-9CB96E2F6E99}" srcOrd="0" destOrd="0" presId="urn:microsoft.com/office/officeart/2005/8/layout/hierarchy1"/>
    <dgm:cxn modelId="{45AEE736-7F0E-4475-8200-3C3AF0FEFFFD}" type="presParOf" srcId="{FDE02D87-E708-45B6-A7D0-9CB96E2F6E99}" destId="{4F468052-C6C5-4CFE-8822-49957B2BD7A6}" srcOrd="0" destOrd="0" presId="urn:microsoft.com/office/officeart/2005/8/layout/hierarchy1"/>
    <dgm:cxn modelId="{6BA3E964-1642-46BC-A79C-8B09647BC381}" type="presParOf" srcId="{4F468052-C6C5-4CFE-8822-49957B2BD7A6}" destId="{F880D7F5-289C-45F8-A54A-ECBC01000045}" srcOrd="0" destOrd="0" presId="urn:microsoft.com/office/officeart/2005/8/layout/hierarchy1"/>
    <dgm:cxn modelId="{9D9ABE01-7887-413A-9278-93E42F4556B5}" type="presParOf" srcId="{4F468052-C6C5-4CFE-8822-49957B2BD7A6}" destId="{D2127C09-8EAC-4AB9-B42D-54271B71E69D}" srcOrd="1" destOrd="0" presId="urn:microsoft.com/office/officeart/2005/8/layout/hierarchy1"/>
    <dgm:cxn modelId="{F75BF7B6-B818-4E82-BFB0-5A0E4D462615}" type="presParOf" srcId="{FDE02D87-E708-45B6-A7D0-9CB96E2F6E99}" destId="{F89E541C-3BC7-4123-81E3-2B96E34CA14A}" srcOrd="1" destOrd="0" presId="urn:microsoft.com/office/officeart/2005/8/layout/hierarchy1"/>
    <dgm:cxn modelId="{9B9E8D2F-2816-4D93-8A8A-6FAA31ADDA1C}" type="presParOf" srcId="{C6262E26-C42B-499A-94F1-7EBF1A4050DB}" destId="{DE38B653-253B-47B4-A024-B73452A88B57}" srcOrd="1" destOrd="0" presId="urn:microsoft.com/office/officeart/2005/8/layout/hierarchy1"/>
    <dgm:cxn modelId="{FF1D1628-39C1-4E15-B47A-960312DD5B0A}" type="presParOf" srcId="{DE38B653-253B-47B4-A024-B73452A88B57}" destId="{FEDF085E-1730-4B94-87AF-2EDFD97E323C}" srcOrd="0" destOrd="0" presId="urn:microsoft.com/office/officeart/2005/8/layout/hierarchy1"/>
    <dgm:cxn modelId="{CDD91351-C2F7-4A71-93DB-3C98790A0B08}" type="presParOf" srcId="{FEDF085E-1730-4B94-87AF-2EDFD97E323C}" destId="{514D4203-EA09-423F-85D2-46F6B52B12C5}" srcOrd="0" destOrd="0" presId="urn:microsoft.com/office/officeart/2005/8/layout/hierarchy1"/>
    <dgm:cxn modelId="{9C4A66EC-549A-48E4-98ED-108D1EFC69A7}" type="presParOf" srcId="{FEDF085E-1730-4B94-87AF-2EDFD97E323C}" destId="{F0409938-6EB7-4652-82E5-5623F66C0D68}" srcOrd="1" destOrd="0" presId="urn:microsoft.com/office/officeart/2005/8/layout/hierarchy1"/>
    <dgm:cxn modelId="{B8F1A587-DB89-4416-BCD3-199458D712E0}" type="presParOf" srcId="{DE38B653-253B-47B4-A024-B73452A88B57}" destId="{04E9B3BA-C1D4-4730-9CCD-16C4F71C65AF}" srcOrd="1" destOrd="0" presId="urn:microsoft.com/office/officeart/2005/8/layout/hierarchy1"/>
    <dgm:cxn modelId="{6F675F62-6AA2-453F-ABE2-4AD3D20321C0}" type="presParOf" srcId="{C6262E26-C42B-499A-94F1-7EBF1A4050DB}" destId="{44F6FA7F-6EF1-49BD-A85C-ACDC0A82A53F}" srcOrd="2" destOrd="0" presId="urn:microsoft.com/office/officeart/2005/8/layout/hierarchy1"/>
    <dgm:cxn modelId="{9A72A341-6BC0-4B17-BA6A-4E5939E6EDB8}" type="presParOf" srcId="{44F6FA7F-6EF1-49BD-A85C-ACDC0A82A53F}" destId="{374B7C6F-900C-45FF-8B9A-D9C67DB4E511}" srcOrd="0" destOrd="0" presId="urn:microsoft.com/office/officeart/2005/8/layout/hierarchy1"/>
    <dgm:cxn modelId="{036D08DA-6767-4BE9-8697-E464F406CDF4}" type="presParOf" srcId="{374B7C6F-900C-45FF-8B9A-D9C67DB4E511}" destId="{D110D8A9-4A9D-47E1-B64F-D8D6098C52AC}" srcOrd="0" destOrd="0" presId="urn:microsoft.com/office/officeart/2005/8/layout/hierarchy1"/>
    <dgm:cxn modelId="{1CA0CBA1-0179-4094-88DE-99CBE9EB30AE}" type="presParOf" srcId="{374B7C6F-900C-45FF-8B9A-D9C67DB4E511}" destId="{8FFF8352-74A6-45F7-B9F6-C331DE142E38}" srcOrd="1" destOrd="0" presId="urn:microsoft.com/office/officeart/2005/8/layout/hierarchy1"/>
    <dgm:cxn modelId="{6631C6DA-C26B-4A41-8721-B18AFC36A199}" type="presParOf" srcId="{44F6FA7F-6EF1-49BD-A85C-ACDC0A82A53F}" destId="{D84B3720-B816-416D-8BD8-B124BE80CCCA}" srcOrd="1" destOrd="0" presId="urn:microsoft.com/office/officeart/2005/8/layout/hierarchy1"/>
    <dgm:cxn modelId="{8CA80F7A-8C01-42EC-8F37-CEE2698C181A}" type="presParOf" srcId="{C6262E26-C42B-499A-94F1-7EBF1A4050DB}" destId="{0D38B73C-9E2C-4A72-9549-2208759C1B2E}" srcOrd="3" destOrd="0" presId="urn:microsoft.com/office/officeart/2005/8/layout/hierarchy1"/>
    <dgm:cxn modelId="{F13F1C6C-7831-44E0-820E-A1E3F862C79E}" type="presParOf" srcId="{0D38B73C-9E2C-4A72-9549-2208759C1B2E}" destId="{69820DDF-FE3B-4F0C-8812-7CB3589C1E7D}" srcOrd="0" destOrd="0" presId="urn:microsoft.com/office/officeart/2005/8/layout/hierarchy1"/>
    <dgm:cxn modelId="{265B3E9B-6C05-4F12-8961-AFC19954CC03}" type="presParOf" srcId="{69820DDF-FE3B-4F0C-8812-7CB3589C1E7D}" destId="{1BE906E3-532D-4DB7-A709-D175A08F34FE}" srcOrd="0" destOrd="0" presId="urn:microsoft.com/office/officeart/2005/8/layout/hierarchy1"/>
    <dgm:cxn modelId="{FC1BA364-FC61-493F-B4B7-95CC3E83077A}" type="presParOf" srcId="{69820DDF-FE3B-4F0C-8812-7CB3589C1E7D}" destId="{F3505B58-ABE5-476C-8CA7-238DE86DAA4E}" srcOrd="1" destOrd="0" presId="urn:microsoft.com/office/officeart/2005/8/layout/hierarchy1"/>
    <dgm:cxn modelId="{4A8B5A2E-2530-42C7-9375-B40102C0344E}" type="presParOf" srcId="{0D38B73C-9E2C-4A72-9549-2208759C1B2E}" destId="{671B2706-8D7F-45DA-AA20-6C1580021F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B7E8-A732-486D-AC12-32571221846A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A5D24780-D8E4-4BBC-8760-B4E1F0A739EE}">
      <dgm:prSet phldrT="[Text]" custT="1"/>
      <dgm:spPr/>
      <dgm:t>
        <a:bodyPr/>
        <a:lstStyle/>
        <a:p>
          <a:pPr>
            <a:defRPr b="1"/>
          </a:pPr>
          <a:r>
            <a:rPr lang="en-US" sz="2400" dirty="0"/>
            <a:t>Union Rights</a:t>
          </a:r>
          <a:endParaRPr lang="en-CA" sz="2400" dirty="0"/>
        </a:p>
      </dgm:t>
    </dgm:pt>
    <dgm:pt modelId="{EBEC73B6-E38F-4422-AE4B-96CF92D33670}" type="parTrans" cxnId="{B4136514-A9B2-4844-8D1C-0069A4AF54F4}">
      <dgm:prSet/>
      <dgm:spPr/>
      <dgm:t>
        <a:bodyPr/>
        <a:lstStyle/>
        <a:p>
          <a:endParaRPr lang="en-CA"/>
        </a:p>
      </dgm:t>
    </dgm:pt>
    <dgm:pt modelId="{2C6E822C-AD65-49E4-A716-AC1D4A6123C2}" type="sibTrans" cxnId="{B4136514-A9B2-4844-8D1C-0069A4AF54F4}">
      <dgm:prSet/>
      <dgm:spPr/>
      <dgm:t>
        <a:bodyPr/>
        <a:lstStyle/>
        <a:p>
          <a:endParaRPr lang="en-CA"/>
        </a:p>
      </dgm:t>
    </dgm:pt>
    <dgm:pt modelId="{78DABFD9-E4EE-4BA7-B42A-91F0D4EBF445}">
      <dgm:prSet phldrT="[Text]" custT="1"/>
      <dgm:spPr/>
      <dgm:t>
        <a:bodyPr/>
        <a:lstStyle/>
        <a:p>
          <a:r>
            <a:rPr lang="en-US" sz="2400" dirty="0"/>
            <a:t>Collective Agreement</a:t>
          </a:r>
          <a:endParaRPr lang="en-CA" sz="2400" dirty="0"/>
        </a:p>
      </dgm:t>
    </dgm:pt>
    <dgm:pt modelId="{F4A08D26-5131-479B-A1AD-1EA31BE9430D}" type="parTrans" cxnId="{C0160AE6-2A36-4630-8EB5-69320C85689A}">
      <dgm:prSet/>
      <dgm:spPr/>
      <dgm:t>
        <a:bodyPr/>
        <a:lstStyle/>
        <a:p>
          <a:endParaRPr lang="en-CA"/>
        </a:p>
      </dgm:t>
    </dgm:pt>
    <dgm:pt modelId="{58F96624-03DF-4F97-96DA-277EA838B6BD}" type="sibTrans" cxnId="{C0160AE6-2A36-4630-8EB5-69320C85689A}">
      <dgm:prSet/>
      <dgm:spPr/>
      <dgm:t>
        <a:bodyPr/>
        <a:lstStyle/>
        <a:p>
          <a:endParaRPr lang="en-CA"/>
        </a:p>
      </dgm:t>
    </dgm:pt>
    <dgm:pt modelId="{5E8FFE8A-E7BC-4AD7-ACA6-0528C41520A4}">
      <dgm:prSet phldrT="[Text]" custT="1"/>
      <dgm:spPr/>
      <dgm:t>
        <a:bodyPr/>
        <a:lstStyle/>
        <a:p>
          <a:pPr>
            <a:defRPr b="1"/>
          </a:pPr>
          <a:r>
            <a:rPr lang="en-US" sz="2400" dirty="0"/>
            <a:t>Employer Policies</a:t>
          </a:r>
          <a:endParaRPr lang="en-CA" sz="2400" dirty="0"/>
        </a:p>
      </dgm:t>
    </dgm:pt>
    <dgm:pt modelId="{7218CDAD-C75C-4822-8F4C-A9DFE901E002}" type="parTrans" cxnId="{39391EE0-2A05-4FE9-8153-1B4F515F8C1F}">
      <dgm:prSet/>
      <dgm:spPr/>
      <dgm:t>
        <a:bodyPr/>
        <a:lstStyle/>
        <a:p>
          <a:endParaRPr lang="en-CA"/>
        </a:p>
      </dgm:t>
    </dgm:pt>
    <dgm:pt modelId="{2BCFBBFB-F473-4AE0-8084-479C4965B432}" type="sibTrans" cxnId="{39391EE0-2A05-4FE9-8153-1B4F515F8C1F}">
      <dgm:prSet/>
      <dgm:spPr/>
      <dgm:t>
        <a:bodyPr/>
        <a:lstStyle/>
        <a:p>
          <a:endParaRPr lang="en-CA"/>
        </a:p>
      </dgm:t>
    </dgm:pt>
    <dgm:pt modelId="{79EE9735-0335-4F78-A00E-EDE31360CE6B}">
      <dgm:prSet phldrT="[Text]" custT="1"/>
      <dgm:spPr/>
      <dgm:t>
        <a:bodyPr/>
        <a:lstStyle/>
        <a:p>
          <a:r>
            <a:rPr lang="en-US" sz="2400" dirty="0"/>
            <a:t>Treasury Board Policies</a:t>
          </a:r>
          <a:endParaRPr lang="en-CA" sz="2400" dirty="0"/>
        </a:p>
      </dgm:t>
    </dgm:pt>
    <dgm:pt modelId="{EC664EC4-0512-485D-B29F-76CBA2C7C407}" type="parTrans" cxnId="{8A590915-BBAB-4EE1-BC98-4755B5499D2A}">
      <dgm:prSet/>
      <dgm:spPr/>
      <dgm:t>
        <a:bodyPr/>
        <a:lstStyle/>
        <a:p>
          <a:endParaRPr lang="en-CA"/>
        </a:p>
      </dgm:t>
    </dgm:pt>
    <dgm:pt modelId="{D5BE6E91-44E3-419B-AFB2-483EC3DC3F9A}" type="sibTrans" cxnId="{8A590915-BBAB-4EE1-BC98-4755B5499D2A}">
      <dgm:prSet/>
      <dgm:spPr/>
      <dgm:t>
        <a:bodyPr/>
        <a:lstStyle/>
        <a:p>
          <a:endParaRPr lang="en-CA"/>
        </a:p>
      </dgm:t>
    </dgm:pt>
    <dgm:pt modelId="{B3492C66-B5C4-42CE-AB67-4F9CF77603AE}">
      <dgm:prSet phldrT="[Text]" custT="1"/>
      <dgm:spPr/>
      <dgm:t>
        <a:bodyPr/>
        <a:lstStyle/>
        <a:p>
          <a:r>
            <a:rPr lang="en-US" sz="2400" dirty="0"/>
            <a:t>Workplace Harassment Policies</a:t>
          </a:r>
          <a:endParaRPr lang="en-CA" sz="2400" dirty="0"/>
        </a:p>
      </dgm:t>
    </dgm:pt>
    <dgm:pt modelId="{4E9C57CF-5F49-4B04-8E5B-BAF80C2D1E54}" type="parTrans" cxnId="{6AA82907-E977-43E4-8CB5-7A0335678D88}">
      <dgm:prSet/>
      <dgm:spPr/>
      <dgm:t>
        <a:bodyPr/>
        <a:lstStyle/>
        <a:p>
          <a:endParaRPr lang="en-CA"/>
        </a:p>
      </dgm:t>
    </dgm:pt>
    <dgm:pt modelId="{A4F38CE0-A73D-4212-B130-EBFE4F65ACEB}" type="sibTrans" cxnId="{6AA82907-E977-43E4-8CB5-7A0335678D88}">
      <dgm:prSet/>
      <dgm:spPr/>
      <dgm:t>
        <a:bodyPr/>
        <a:lstStyle/>
        <a:p>
          <a:endParaRPr lang="en-CA"/>
        </a:p>
      </dgm:t>
    </dgm:pt>
    <dgm:pt modelId="{4BF6289E-FC43-4246-BD72-0B5104E1523A}">
      <dgm:prSet phldrT="[Text]" custT="1"/>
      <dgm:spPr/>
      <dgm:t>
        <a:bodyPr/>
        <a:lstStyle/>
        <a:p>
          <a:pPr>
            <a:defRPr b="1"/>
          </a:pPr>
          <a:r>
            <a:rPr lang="en-US" sz="2400" dirty="0"/>
            <a:t>H&amp;S Legislation</a:t>
          </a:r>
          <a:endParaRPr lang="en-CA" sz="2400" dirty="0"/>
        </a:p>
      </dgm:t>
    </dgm:pt>
    <dgm:pt modelId="{39CBDC3B-689E-4D1F-BE3C-3FF9EAEC94BC}" type="parTrans" cxnId="{78E7DE4A-82BA-4CD0-8AAD-FEF23AA905B4}">
      <dgm:prSet/>
      <dgm:spPr/>
      <dgm:t>
        <a:bodyPr/>
        <a:lstStyle/>
        <a:p>
          <a:endParaRPr lang="en-CA"/>
        </a:p>
      </dgm:t>
    </dgm:pt>
    <dgm:pt modelId="{15D7C288-A757-4242-8493-9EAA023E2772}" type="sibTrans" cxnId="{78E7DE4A-82BA-4CD0-8AAD-FEF23AA905B4}">
      <dgm:prSet/>
      <dgm:spPr/>
      <dgm:t>
        <a:bodyPr/>
        <a:lstStyle/>
        <a:p>
          <a:endParaRPr lang="en-CA"/>
        </a:p>
      </dgm:t>
    </dgm:pt>
    <dgm:pt modelId="{9CC81BA3-9D36-4EB7-A5E2-74C5AD7397FC}">
      <dgm:prSet phldrT="[Text]" custT="1"/>
      <dgm:spPr/>
      <dgm:t>
        <a:bodyPr/>
        <a:lstStyle/>
        <a:p>
          <a:r>
            <a:rPr lang="en-US" sz="2400" dirty="0"/>
            <a:t>Canada Labour Code Part II</a:t>
          </a:r>
          <a:endParaRPr lang="en-CA" sz="2400" dirty="0"/>
        </a:p>
      </dgm:t>
    </dgm:pt>
    <dgm:pt modelId="{87DA9D41-C3D1-4146-9061-1DC9B2CC7E47}" type="parTrans" cxnId="{17EF97E9-BADD-4BFC-A695-F3E667602AF3}">
      <dgm:prSet/>
      <dgm:spPr/>
      <dgm:t>
        <a:bodyPr/>
        <a:lstStyle/>
        <a:p>
          <a:endParaRPr lang="en-CA"/>
        </a:p>
      </dgm:t>
    </dgm:pt>
    <dgm:pt modelId="{322027BE-4EE3-4295-A425-11C45B30C4E9}" type="sibTrans" cxnId="{17EF97E9-BADD-4BFC-A695-F3E667602AF3}">
      <dgm:prSet/>
      <dgm:spPr/>
      <dgm:t>
        <a:bodyPr/>
        <a:lstStyle/>
        <a:p>
          <a:endParaRPr lang="en-CA"/>
        </a:p>
      </dgm:t>
    </dgm:pt>
    <dgm:pt modelId="{A09DB9CE-9A93-4F91-BD61-17CC5CEC0365}">
      <dgm:prSet phldrT="[Text]" custT="1"/>
      <dgm:spPr/>
      <dgm:t>
        <a:bodyPr/>
        <a:lstStyle/>
        <a:p>
          <a:r>
            <a:rPr lang="en-US" sz="2400" dirty="0"/>
            <a:t> Provincial Health and Safety Legislation</a:t>
          </a:r>
          <a:endParaRPr lang="en-CA" sz="2400" dirty="0"/>
        </a:p>
      </dgm:t>
    </dgm:pt>
    <dgm:pt modelId="{4F387C7A-E85E-4DD5-81E3-EDB85C7BFB60}" type="parTrans" cxnId="{ACFD9402-4CED-4C49-A882-D21AAFF82CFC}">
      <dgm:prSet/>
      <dgm:spPr/>
      <dgm:t>
        <a:bodyPr/>
        <a:lstStyle/>
        <a:p>
          <a:endParaRPr lang="en-CA"/>
        </a:p>
      </dgm:t>
    </dgm:pt>
    <dgm:pt modelId="{FA1B6F02-AB5D-488E-A27F-379751202520}" type="sibTrans" cxnId="{ACFD9402-4CED-4C49-A882-D21AAFF82CFC}">
      <dgm:prSet/>
      <dgm:spPr/>
      <dgm:t>
        <a:bodyPr/>
        <a:lstStyle/>
        <a:p>
          <a:endParaRPr lang="en-CA"/>
        </a:p>
      </dgm:t>
    </dgm:pt>
    <dgm:pt modelId="{882878B9-0A95-4D48-8821-A4DD1158E36D}">
      <dgm:prSet phldrT="[Text]"/>
      <dgm:spPr/>
      <dgm:t>
        <a:bodyPr/>
        <a:lstStyle/>
        <a:p>
          <a:endParaRPr lang="en-CA" sz="3400"/>
        </a:p>
      </dgm:t>
    </dgm:pt>
    <dgm:pt modelId="{B79F491F-B130-47E7-9E8E-9A50EBDE99A9}" type="parTrans" cxnId="{F444EAE1-D45F-4323-8AB8-7C7AC051EEF0}">
      <dgm:prSet/>
      <dgm:spPr/>
      <dgm:t>
        <a:bodyPr/>
        <a:lstStyle/>
        <a:p>
          <a:endParaRPr lang="en-CA"/>
        </a:p>
      </dgm:t>
    </dgm:pt>
    <dgm:pt modelId="{CF5A3366-B37A-4CC5-82B0-310BCA785419}" type="sibTrans" cxnId="{F444EAE1-D45F-4323-8AB8-7C7AC051EEF0}">
      <dgm:prSet/>
      <dgm:spPr/>
      <dgm:t>
        <a:bodyPr/>
        <a:lstStyle/>
        <a:p>
          <a:endParaRPr lang="en-CA"/>
        </a:p>
      </dgm:t>
    </dgm:pt>
    <dgm:pt modelId="{32F070EF-BFE5-4C2C-A8A7-120AC5F54591}">
      <dgm:prSet phldrT="[Text]" custT="1"/>
      <dgm:spPr/>
      <dgm:t>
        <a:bodyPr/>
        <a:lstStyle/>
        <a:p>
          <a:r>
            <a:rPr lang="en-US" sz="2400" dirty="0"/>
            <a:t>No Discrimination clauses</a:t>
          </a:r>
          <a:endParaRPr lang="en-CA" sz="2400" dirty="0"/>
        </a:p>
      </dgm:t>
    </dgm:pt>
    <dgm:pt modelId="{6B10871A-8913-489F-AF0D-40D714310D00}" type="sibTrans" cxnId="{6E156595-307A-4DC1-8071-E376B9715AD2}">
      <dgm:prSet/>
      <dgm:spPr/>
      <dgm:t>
        <a:bodyPr/>
        <a:lstStyle/>
        <a:p>
          <a:endParaRPr lang="en-CA"/>
        </a:p>
      </dgm:t>
    </dgm:pt>
    <dgm:pt modelId="{67A9CB2C-CDD6-4036-A5B2-EE39D8326E2D}" type="parTrans" cxnId="{6E156595-307A-4DC1-8071-E376B9715AD2}">
      <dgm:prSet/>
      <dgm:spPr/>
      <dgm:t>
        <a:bodyPr/>
        <a:lstStyle/>
        <a:p>
          <a:endParaRPr lang="en-CA"/>
        </a:p>
      </dgm:t>
    </dgm:pt>
    <dgm:pt modelId="{07C78200-4147-4256-9CBD-C608BDBAA32E}">
      <dgm:prSet phldrT="[Text]" custT="1"/>
      <dgm:spPr/>
      <dgm:t>
        <a:bodyPr/>
        <a:lstStyle/>
        <a:p>
          <a:r>
            <a:rPr lang="en-US" sz="2400" dirty="0"/>
            <a:t>Hours of work</a:t>
          </a:r>
          <a:endParaRPr lang="en-CA" sz="2400" dirty="0"/>
        </a:p>
      </dgm:t>
    </dgm:pt>
    <dgm:pt modelId="{4C4E23A7-38AE-45C1-ADE0-5BDB26F0364E}" type="sibTrans" cxnId="{FD8C0367-25E5-4226-A766-E7F1E0316F82}">
      <dgm:prSet/>
      <dgm:spPr/>
      <dgm:t>
        <a:bodyPr/>
        <a:lstStyle/>
        <a:p>
          <a:endParaRPr lang="en-CA"/>
        </a:p>
      </dgm:t>
    </dgm:pt>
    <dgm:pt modelId="{F8FEAEAD-DCF1-4F76-AA63-2D54230828AF}" type="parTrans" cxnId="{FD8C0367-25E5-4226-A766-E7F1E0316F82}">
      <dgm:prSet/>
      <dgm:spPr/>
      <dgm:t>
        <a:bodyPr/>
        <a:lstStyle/>
        <a:p>
          <a:endParaRPr lang="en-CA"/>
        </a:p>
      </dgm:t>
    </dgm:pt>
    <dgm:pt modelId="{1B567BED-A7D9-46D7-9909-B14235DF3684}">
      <dgm:prSet phldrT="[Text]" custT="1"/>
      <dgm:spPr/>
      <dgm:t>
        <a:bodyPr/>
        <a:lstStyle/>
        <a:p>
          <a:r>
            <a:rPr lang="en-US" sz="2400" dirty="0"/>
            <a:t>Job Security</a:t>
          </a:r>
          <a:endParaRPr lang="en-CA" sz="2400" dirty="0"/>
        </a:p>
      </dgm:t>
    </dgm:pt>
    <dgm:pt modelId="{3F8CA2E9-B9F7-48C4-9270-01B9418A97E7}" type="sibTrans" cxnId="{97AD99C8-5290-4FF8-8E49-87AF50B1AC7F}">
      <dgm:prSet/>
      <dgm:spPr/>
      <dgm:t>
        <a:bodyPr/>
        <a:lstStyle/>
        <a:p>
          <a:endParaRPr lang="en-CA"/>
        </a:p>
      </dgm:t>
    </dgm:pt>
    <dgm:pt modelId="{6FB421EE-F6F7-4306-B27D-0954BD983AB0}" type="parTrans" cxnId="{97AD99C8-5290-4FF8-8E49-87AF50B1AC7F}">
      <dgm:prSet/>
      <dgm:spPr/>
      <dgm:t>
        <a:bodyPr/>
        <a:lstStyle/>
        <a:p>
          <a:endParaRPr lang="en-CA"/>
        </a:p>
      </dgm:t>
    </dgm:pt>
    <dgm:pt modelId="{6CD32084-6E65-42FD-AAD8-11FDAC43087F}">
      <dgm:prSet phldrT="[Text]" custT="1"/>
      <dgm:spPr/>
      <dgm:t>
        <a:bodyPr/>
        <a:lstStyle/>
        <a:p>
          <a:r>
            <a:rPr lang="en-US" sz="2400" dirty="0"/>
            <a:t>Grievance Process</a:t>
          </a:r>
          <a:endParaRPr lang="en-CA" sz="2400" dirty="0"/>
        </a:p>
      </dgm:t>
    </dgm:pt>
    <dgm:pt modelId="{32D86E2A-D13C-4B25-AF74-8822A8DA5526}" type="sibTrans" cxnId="{0F95E9F3-2DE2-4C26-A51C-79FDD4D368B6}">
      <dgm:prSet/>
      <dgm:spPr/>
      <dgm:t>
        <a:bodyPr/>
        <a:lstStyle/>
        <a:p>
          <a:endParaRPr lang="en-CA"/>
        </a:p>
      </dgm:t>
    </dgm:pt>
    <dgm:pt modelId="{77F7FE71-DEF9-460C-BE4D-F593A6598C25}" type="parTrans" cxnId="{0F95E9F3-2DE2-4C26-A51C-79FDD4D368B6}">
      <dgm:prSet/>
      <dgm:spPr/>
      <dgm:t>
        <a:bodyPr/>
        <a:lstStyle/>
        <a:p>
          <a:endParaRPr lang="en-CA"/>
        </a:p>
      </dgm:t>
    </dgm:pt>
    <dgm:pt modelId="{194134BC-75C2-4C13-B696-82075E365CAC}">
      <dgm:prSet phldrT="[Text]" custT="1"/>
      <dgm:spPr/>
      <dgm:t>
        <a:bodyPr/>
        <a:lstStyle/>
        <a:p>
          <a:r>
            <a:rPr lang="en-US" sz="2400" dirty="0"/>
            <a:t>Leave Provisions</a:t>
          </a:r>
          <a:endParaRPr lang="en-CA" sz="2400" dirty="0"/>
        </a:p>
      </dgm:t>
    </dgm:pt>
    <dgm:pt modelId="{0AB96637-4064-437F-AD87-EDFC863A191B}" type="sibTrans" cxnId="{53765028-C89E-41DF-A197-7A664A3F1B1B}">
      <dgm:prSet/>
      <dgm:spPr/>
      <dgm:t>
        <a:bodyPr/>
        <a:lstStyle/>
        <a:p>
          <a:endParaRPr lang="en-CA"/>
        </a:p>
      </dgm:t>
    </dgm:pt>
    <dgm:pt modelId="{2815BFE4-C6E1-4DC2-BB0C-C84C0C85041D}" type="parTrans" cxnId="{53765028-C89E-41DF-A197-7A664A3F1B1B}">
      <dgm:prSet/>
      <dgm:spPr/>
      <dgm:t>
        <a:bodyPr/>
        <a:lstStyle/>
        <a:p>
          <a:endParaRPr lang="en-CA"/>
        </a:p>
      </dgm:t>
    </dgm:pt>
    <dgm:pt modelId="{334E7CC7-1B10-46FE-85D2-2470D7620660}" type="pres">
      <dgm:prSet presAssocID="{B9ECB7E8-A732-486D-AC12-32571221846A}" presName="Name0" presStyleCnt="0">
        <dgm:presLayoutVars>
          <dgm:dir/>
          <dgm:animLvl val="lvl"/>
          <dgm:resizeHandles val="exact"/>
        </dgm:presLayoutVars>
      </dgm:prSet>
      <dgm:spPr/>
    </dgm:pt>
    <dgm:pt modelId="{355D7B89-CD3C-4985-8671-F9CF7203CD00}" type="pres">
      <dgm:prSet presAssocID="{A5D24780-D8E4-4BBC-8760-B4E1F0A739EE}" presName="composite" presStyleCnt="0"/>
      <dgm:spPr/>
    </dgm:pt>
    <dgm:pt modelId="{432E0A3E-B351-475F-88FA-13671B3F751E}" type="pres">
      <dgm:prSet presAssocID="{A5D24780-D8E4-4BBC-8760-B4E1F0A739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E8DAA66-D17C-46F1-8DD0-D37B23522D84}" type="pres">
      <dgm:prSet presAssocID="{A5D24780-D8E4-4BBC-8760-B4E1F0A739EE}" presName="desTx" presStyleLbl="alignAccFollowNode1" presStyleIdx="0" presStyleCnt="3">
        <dgm:presLayoutVars>
          <dgm:bulletEnabled val="1"/>
        </dgm:presLayoutVars>
      </dgm:prSet>
      <dgm:spPr/>
    </dgm:pt>
    <dgm:pt modelId="{9D645D2A-EDA3-4602-9780-08E89E118906}" type="pres">
      <dgm:prSet presAssocID="{2C6E822C-AD65-49E4-A716-AC1D4A6123C2}" presName="space" presStyleCnt="0"/>
      <dgm:spPr/>
    </dgm:pt>
    <dgm:pt modelId="{0FA18F8C-2038-4ECA-BB88-A93EEDA51E32}" type="pres">
      <dgm:prSet presAssocID="{5E8FFE8A-E7BC-4AD7-ACA6-0528C41520A4}" presName="composite" presStyleCnt="0"/>
      <dgm:spPr/>
    </dgm:pt>
    <dgm:pt modelId="{34768A91-A133-4941-851A-6C312459CD18}" type="pres">
      <dgm:prSet presAssocID="{5E8FFE8A-E7BC-4AD7-ACA6-0528C41520A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053C59A-A5A9-432D-96F7-868D864CDB99}" type="pres">
      <dgm:prSet presAssocID="{5E8FFE8A-E7BC-4AD7-ACA6-0528C41520A4}" presName="desTx" presStyleLbl="alignAccFollowNode1" presStyleIdx="1" presStyleCnt="3">
        <dgm:presLayoutVars>
          <dgm:bulletEnabled val="1"/>
        </dgm:presLayoutVars>
      </dgm:prSet>
      <dgm:spPr/>
    </dgm:pt>
    <dgm:pt modelId="{9E35967A-2B65-4A15-942E-C7FF17442396}" type="pres">
      <dgm:prSet presAssocID="{2BCFBBFB-F473-4AE0-8084-479C4965B432}" presName="space" presStyleCnt="0"/>
      <dgm:spPr/>
    </dgm:pt>
    <dgm:pt modelId="{4FDDB463-9634-4313-A753-F41E24E1CB16}" type="pres">
      <dgm:prSet presAssocID="{4BF6289E-FC43-4246-BD72-0B5104E1523A}" presName="composite" presStyleCnt="0"/>
      <dgm:spPr/>
    </dgm:pt>
    <dgm:pt modelId="{F6F81B3F-4392-48BE-B8C9-DF9925A5CBFE}" type="pres">
      <dgm:prSet presAssocID="{4BF6289E-FC43-4246-BD72-0B5104E152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10B4D74-F014-43F9-9695-542C8A01DE63}" type="pres">
      <dgm:prSet presAssocID="{4BF6289E-FC43-4246-BD72-0B5104E152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CFD9402-4CED-4C49-A882-D21AAFF82CFC}" srcId="{4BF6289E-FC43-4246-BD72-0B5104E1523A}" destId="{A09DB9CE-9A93-4F91-BD61-17CC5CEC0365}" srcOrd="1" destOrd="0" parTransId="{4F387C7A-E85E-4DD5-81E3-EDB85C7BFB60}" sibTransId="{FA1B6F02-AB5D-488E-A27F-379751202520}"/>
    <dgm:cxn modelId="{6AA82907-E977-43E4-8CB5-7A0335678D88}" srcId="{5E8FFE8A-E7BC-4AD7-ACA6-0528C41520A4}" destId="{B3492C66-B5C4-42CE-AB67-4F9CF77603AE}" srcOrd="1" destOrd="0" parTransId="{4E9C57CF-5F49-4B04-8E5B-BAF80C2D1E54}" sibTransId="{A4F38CE0-A73D-4212-B130-EBFE4F65ACEB}"/>
    <dgm:cxn modelId="{A6E27512-461C-4163-959E-80033164E684}" type="presOf" srcId="{79EE9735-0335-4F78-A00E-EDE31360CE6B}" destId="{D053C59A-A5A9-432D-96F7-868D864CDB99}" srcOrd="0" destOrd="0" presId="urn:microsoft.com/office/officeart/2005/8/layout/hList1"/>
    <dgm:cxn modelId="{B4136514-A9B2-4844-8D1C-0069A4AF54F4}" srcId="{B9ECB7E8-A732-486D-AC12-32571221846A}" destId="{A5D24780-D8E4-4BBC-8760-B4E1F0A739EE}" srcOrd="0" destOrd="0" parTransId="{EBEC73B6-E38F-4422-AE4B-96CF92D33670}" sibTransId="{2C6E822C-AD65-49E4-A716-AC1D4A6123C2}"/>
    <dgm:cxn modelId="{8A590915-BBAB-4EE1-BC98-4755B5499D2A}" srcId="{5E8FFE8A-E7BC-4AD7-ACA6-0528C41520A4}" destId="{79EE9735-0335-4F78-A00E-EDE31360CE6B}" srcOrd="0" destOrd="0" parTransId="{EC664EC4-0512-485D-B29F-76CBA2C7C407}" sibTransId="{D5BE6E91-44E3-419B-AFB2-483EC3DC3F9A}"/>
    <dgm:cxn modelId="{53765028-C89E-41DF-A197-7A664A3F1B1B}" srcId="{A5D24780-D8E4-4BBC-8760-B4E1F0A739EE}" destId="{194134BC-75C2-4C13-B696-82075E365CAC}" srcOrd="4" destOrd="0" parTransId="{2815BFE4-C6E1-4DC2-BB0C-C84C0C85041D}" sibTransId="{0AB96637-4064-437F-AD87-EDFC863A191B}"/>
    <dgm:cxn modelId="{58ADCB2F-B442-4073-B678-6533721167CE}" type="presOf" srcId="{07C78200-4147-4256-9CBD-C608BDBAA32E}" destId="{8E8DAA66-D17C-46F1-8DD0-D37B23522D84}" srcOrd="0" destOrd="1" presId="urn:microsoft.com/office/officeart/2005/8/layout/hList1"/>
    <dgm:cxn modelId="{DE180944-93B4-4D68-9F4F-66BE7C9F6803}" type="presOf" srcId="{78DABFD9-E4EE-4BA7-B42A-91F0D4EBF445}" destId="{8E8DAA66-D17C-46F1-8DD0-D37B23522D84}" srcOrd="0" destOrd="0" presId="urn:microsoft.com/office/officeart/2005/8/layout/hList1"/>
    <dgm:cxn modelId="{FD8C0367-25E5-4226-A766-E7F1E0316F82}" srcId="{A5D24780-D8E4-4BBC-8760-B4E1F0A739EE}" destId="{07C78200-4147-4256-9CBD-C608BDBAA32E}" srcOrd="1" destOrd="0" parTransId="{F8FEAEAD-DCF1-4F76-AA63-2D54230828AF}" sibTransId="{4C4E23A7-38AE-45C1-ADE0-5BDB26F0364E}"/>
    <dgm:cxn modelId="{F20F7B48-786F-4C67-8175-4719BE16D853}" type="presOf" srcId="{6CD32084-6E65-42FD-AAD8-11FDAC43087F}" destId="{8E8DAA66-D17C-46F1-8DD0-D37B23522D84}" srcOrd="0" destOrd="3" presId="urn:microsoft.com/office/officeart/2005/8/layout/hList1"/>
    <dgm:cxn modelId="{AE6DA149-237F-43A8-B721-6BBB773C0C99}" type="presOf" srcId="{4BF6289E-FC43-4246-BD72-0B5104E1523A}" destId="{F6F81B3F-4392-48BE-B8C9-DF9925A5CBFE}" srcOrd="0" destOrd="0" presId="urn:microsoft.com/office/officeart/2005/8/layout/hList1"/>
    <dgm:cxn modelId="{78E7DE4A-82BA-4CD0-8AAD-FEF23AA905B4}" srcId="{B9ECB7E8-A732-486D-AC12-32571221846A}" destId="{4BF6289E-FC43-4246-BD72-0B5104E1523A}" srcOrd="2" destOrd="0" parTransId="{39CBDC3B-689E-4D1F-BE3C-3FF9EAEC94BC}" sibTransId="{15D7C288-A757-4242-8493-9EAA023E2772}"/>
    <dgm:cxn modelId="{F2335455-5179-40DD-BAAC-8EB47EA5039F}" type="presOf" srcId="{1B567BED-A7D9-46D7-9909-B14235DF3684}" destId="{8E8DAA66-D17C-46F1-8DD0-D37B23522D84}" srcOrd="0" destOrd="2" presId="urn:microsoft.com/office/officeart/2005/8/layout/hList1"/>
    <dgm:cxn modelId="{830FE957-4E66-4A84-BF90-5DAA78DFA7D4}" type="presOf" srcId="{B3492C66-B5C4-42CE-AB67-4F9CF77603AE}" destId="{D053C59A-A5A9-432D-96F7-868D864CDB99}" srcOrd="0" destOrd="1" presId="urn:microsoft.com/office/officeart/2005/8/layout/hList1"/>
    <dgm:cxn modelId="{685F355A-9CBD-4CD0-A3F2-D3F88A2EDDBA}" type="presOf" srcId="{194134BC-75C2-4C13-B696-82075E365CAC}" destId="{8E8DAA66-D17C-46F1-8DD0-D37B23522D84}" srcOrd="0" destOrd="4" presId="urn:microsoft.com/office/officeart/2005/8/layout/hList1"/>
    <dgm:cxn modelId="{6E156595-307A-4DC1-8071-E376B9715AD2}" srcId="{A5D24780-D8E4-4BBC-8760-B4E1F0A739EE}" destId="{32F070EF-BFE5-4C2C-A8A7-120AC5F54591}" srcOrd="5" destOrd="0" parTransId="{67A9CB2C-CDD6-4036-A5B2-EE39D8326E2D}" sibTransId="{6B10871A-8913-489F-AF0D-40D714310D00}"/>
    <dgm:cxn modelId="{CC0FCBAA-DD70-432E-86C4-D9DF82A7E1E1}" type="presOf" srcId="{5E8FFE8A-E7BC-4AD7-ACA6-0528C41520A4}" destId="{34768A91-A133-4941-851A-6C312459CD18}" srcOrd="0" destOrd="0" presId="urn:microsoft.com/office/officeart/2005/8/layout/hList1"/>
    <dgm:cxn modelId="{97AD99C8-5290-4FF8-8E49-87AF50B1AC7F}" srcId="{A5D24780-D8E4-4BBC-8760-B4E1F0A739EE}" destId="{1B567BED-A7D9-46D7-9909-B14235DF3684}" srcOrd="2" destOrd="0" parTransId="{6FB421EE-F6F7-4306-B27D-0954BD983AB0}" sibTransId="{3F8CA2E9-B9F7-48C4-9270-01B9418A97E7}"/>
    <dgm:cxn modelId="{79D46DD1-A96A-4B3E-8041-699701B041B5}" type="presOf" srcId="{9CC81BA3-9D36-4EB7-A5E2-74C5AD7397FC}" destId="{410B4D74-F014-43F9-9695-542C8A01DE63}" srcOrd="0" destOrd="0" presId="urn:microsoft.com/office/officeart/2005/8/layout/hList1"/>
    <dgm:cxn modelId="{5BA7BCDF-1908-478C-B709-8BC86C82E3B2}" type="presOf" srcId="{A5D24780-D8E4-4BBC-8760-B4E1F0A739EE}" destId="{432E0A3E-B351-475F-88FA-13671B3F751E}" srcOrd="0" destOrd="0" presId="urn:microsoft.com/office/officeart/2005/8/layout/hList1"/>
    <dgm:cxn modelId="{39391EE0-2A05-4FE9-8153-1B4F515F8C1F}" srcId="{B9ECB7E8-A732-486D-AC12-32571221846A}" destId="{5E8FFE8A-E7BC-4AD7-ACA6-0528C41520A4}" srcOrd="1" destOrd="0" parTransId="{7218CDAD-C75C-4822-8F4C-A9DFE901E002}" sibTransId="{2BCFBBFB-F473-4AE0-8084-479C4965B432}"/>
    <dgm:cxn modelId="{F444EAE1-D45F-4323-8AB8-7C7AC051EEF0}" srcId="{5E8FFE8A-E7BC-4AD7-ACA6-0528C41520A4}" destId="{882878B9-0A95-4D48-8821-A4DD1158E36D}" srcOrd="2" destOrd="0" parTransId="{B79F491F-B130-47E7-9E8E-9A50EBDE99A9}" sibTransId="{CF5A3366-B37A-4CC5-82B0-310BCA785419}"/>
    <dgm:cxn modelId="{C0160AE6-2A36-4630-8EB5-69320C85689A}" srcId="{A5D24780-D8E4-4BBC-8760-B4E1F0A739EE}" destId="{78DABFD9-E4EE-4BA7-B42A-91F0D4EBF445}" srcOrd="0" destOrd="0" parTransId="{F4A08D26-5131-479B-A1AD-1EA31BE9430D}" sibTransId="{58F96624-03DF-4F97-96DA-277EA838B6BD}"/>
    <dgm:cxn modelId="{17EF97E9-BADD-4BFC-A695-F3E667602AF3}" srcId="{4BF6289E-FC43-4246-BD72-0B5104E1523A}" destId="{9CC81BA3-9D36-4EB7-A5E2-74C5AD7397FC}" srcOrd="0" destOrd="0" parTransId="{87DA9D41-C3D1-4146-9061-1DC9B2CC7E47}" sibTransId="{322027BE-4EE3-4295-A425-11C45B30C4E9}"/>
    <dgm:cxn modelId="{2000A5E9-C43A-4104-8A5E-48C24EEB6188}" type="presOf" srcId="{32F070EF-BFE5-4C2C-A8A7-120AC5F54591}" destId="{8E8DAA66-D17C-46F1-8DD0-D37B23522D84}" srcOrd="0" destOrd="5" presId="urn:microsoft.com/office/officeart/2005/8/layout/hList1"/>
    <dgm:cxn modelId="{7AE9C5EF-F80D-4721-A32A-D58178E45424}" type="presOf" srcId="{A09DB9CE-9A93-4F91-BD61-17CC5CEC0365}" destId="{410B4D74-F014-43F9-9695-542C8A01DE63}" srcOrd="0" destOrd="1" presId="urn:microsoft.com/office/officeart/2005/8/layout/hList1"/>
    <dgm:cxn modelId="{0F95E9F3-2DE2-4C26-A51C-79FDD4D368B6}" srcId="{A5D24780-D8E4-4BBC-8760-B4E1F0A739EE}" destId="{6CD32084-6E65-42FD-AAD8-11FDAC43087F}" srcOrd="3" destOrd="0" parTransId="{77F7FE71-DEF9-460C-BE4D-F593A6598C25}" sibTransId="{32D86E2A-D13C-4B25-AF74-8822A8DA5526}"/>
    <dgm:cxn modelId="{8A50FFF6-162D-46E1-A946-12701D190472}" type="presOf" srcId="{B9ECB7E8-A732-486D-AC12-32571221846A}" destId="{334E7CC7-1B10-46FE-85D2-2470D7620660}" srcOrd="0" destOrd="0" presId="urn:microsoft.com/office/officeart/2005/8/layout/hList1"/>
    <dgm:cxn modelId="{F23CAFF9-7E84-4A12-9779-38DA7D8193E8}" type="presOf" srcId="{882878B9-0A95-4D48-8821-A4DD1158E36D}" destId="{D053C59A-A5A9-432D-96F7-868D864CDB99}" srcOrd="0" destOrd="2" presId="urn:microsoft.com/office/officeart/2005/8/layout/hList1"/>
    <dgm:cxn modelId="{EDFB58D7-C949-449B-96C9-955045B32C64}" type="presParOf" srcId="{334E7CC7-1B10-46FE-85D2-2470D7620660}" destId="{355D7B89-CD3C-4985-8671-F9CF7203CD00}" srcOrd="0" destOrd="0" presId="urn:microsoft.com/office/officeart/2005/8/layout/hList1"/>
    <dgm:cxn modelId="{C87BC5F3-776B-4953-B480-2F44A7872856}" type="presParOf" srcId="{355D7B89-CD3C-4985-8671-F9CF7203CD00}" destId="{432E0A3E-B351-475F-88FA-13671B3F751E}" srcOrd="0" destOrd="0" presId="urn:microsoft.com/office/officeart/2005/8/layout/hList1"/>
    <dgm:cxn modelId="{F6AF408C-58A7-4339-A783-5F4F6247B914}" type="presParOf" srcId="{355D7B89-CD3C-4985-8671-F9CF7203CD00}" destId="{8E8DAA66-D17C-46F1-8DD0-D37B23522D84}" srcOrd="1" destOrd="0" presId="urn:microsoft.com/office/officeart/2005/8/layout/hList1"/>
    <dgm:cxn modelId="{5A12B72D-BDC7-4966-B9A4-3219F11A1D74}" type="presParOf" srcId="{334E7CC7-1B10-46FE-85D2-2470D7620660}" destId="{9D645D2A-EDA3-4602-9780-08E89E118906}" srcOrd="1" destOrd="0" presId="urn:microsoft.com/office/officeart/2005/8/layout/hList1"/>
    <dgm:cxn modelId="{D858A97E-1D8D-4A09-AE92-17B714B6746A}" type="presParOf" srcId="{334E7CC7-1B10-46FE-85D2-2470D7620660}" destId="{0FA18F8C-2038-4ECA-BB88-A93EEDA51E32}" srcOrd="2" destOrd="0" presId="urn:microsoft.com/office/officeart/2005/8/layout/hList1"/>
    <dgm:cxn modelId="{78D8CDE5-3E1F-44B7-958F-17C231D63970}" type="presParOf" srcId="{0FA18F8C-2038-4ECA-BB88-A93EEDA51E32}" destId="{34768A91-A133-4941-851A-6C312459CD18}" srcOrd="0" destOrd="0" presId="urn:microsoft.com/office/officeart/2005/8/layout/hList1"/>
    <dgm:cxn modelId="{41F75F76-E4B2-4CBA-B300-CB7058499833}" type="presParOf" srcId="{0FA18F8C-2038-4ECA-BB88-A93EEDA51E32}" destId="{D053C59A-A5A9-432D-96F7-868D864CDB99}" srcOrd="1" destOrd="0" presId="urn:microsoft.com/office/officeart/2005/8/layout/hList1"/>
    <dgm:cxn modelId="{DCECD330-A064-4F55-B794-838FE2DEC9FB}" type="presParOf" srcId="{334E7CC7-1B10-46FE-85D2-2470D7620660}" destId="{9E35967A-2B65-4A15-942E-C7FF17442396}" srcOrd="3" destOrd="0" presId="urn:microsoft.com/office/officeart/2005/8/layout/hList1"/>
    <dgm:cxn modelId="{79D21665-96F8-479B-895E-7843E97D5E6C}" type="presParOf" srcId="{334E7CC7-1B10-46FE-85D2-2470D7620660}" destId="{4FDDB463-9634-4313-A753-F41E24E1CB16}" srcOrd="4" destOrd="0" presId="urn:microsoft.com/office/officeart/2005/8/layout/hList1"/>
    <dgm:cxn modelId="{76A12C73-D1CA-4321-B0BF-B33EE0DC75D8}" type="presParOf" srcId="{4FDDB463-9634-4313-A753-F41E24E1CB16}" destId="{F6F81B3F-4392-48BE-B8C9-DF9925A5CBFE}" srcOrd="0" destOrd="0" presId="urn:microsoft.com/office/officeart/2005/8/layout/hList1"/>
    <dgm:cxn modelId="{FE50E734-50D1-41B0-89CC-AD268580096E}" type="presParOf" srcId="{4FDDB463-9634-4313-A753-F41E24E1CB16}" destId="{410B4D74-F014-43F9-9695-542C8A01DE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8ABA-E529-4B5E-B8C6-940A743A683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63A5110-ECEF-4BD1-8DCE-2B1C6828D552}">
      <dgm:prSet custT="1"/>
      <dgm:spPr/>
      <dgm:t>
        <a:bodyPr/>
        <a:lstStyle/>
        <a:p>
          <a:r>
            <a:rPr lang="en-US" sz="2400" dirty="0"/>
            <a:t>To communicate with your managers about what you might need to work from home</a:t>
          </a:r>
        </a:p>
      </dgm:t>
    </dgm:pt>
    <dgm:pt modelId="{213DDFAD-66F8-4C67-8C56-B56E856F1832}" type="parTrans" cxnId="{4F822CBF-8EEB-427A-B50D-B23E6C0E0F7D}">
      <dgm:prSet/>
      <dgm:spPr/>
      <dgm:t>
        <a:bodyPr/>
        <a:lstStyle/>
        <a:p>
          <a:endParaRPr lang="en-US"/>
        </a:p>
      </dgm:t>
    </dgm:pt>
    <dgm:pt modelId="{6BDAE417-9406-48A8-850D-3FD736E2189D}" type="sibTrans" cxnId="{4F822CBF-8EEB-427A-B50D-B23E6C0E0F7D}">
      <dgm:prSet/>
      <dgm:spPr/>
      <dgm:t>
        <a:bodyPr/>
        <a:lstStyle/>
        <a:p>
          <a:endParaRPr lang="en-US"/>
        </a:p>
      </dgm:t>
    </dgm:pt>
    <dgm:pt modelId="{578CA857-E03B-4A93-8A88-614128787D9B}">
      <dgm:prSet/>
      <dgm:spPr/>
      <dgm:t>
        <a:bodyPr/>
        <a:lstStyle/>
        <a:p>
          <a:r>
            <a:rPr lang="en-US" dirty="0"/>
            <a:t>To follow your managers direction on reporting to work </a:t>
          </a:r>
        </a:p>
      </dgm:t>
    </dgm:pt>
    <dgm:pt modelId="{EB935465-43B6-4B04-A8BE-17546BBD38FD}" type="parTrans" cxnId="{B3B34EEB-BDEB-4C03-B6DF-D508F6E258D2}">
      <dgm:prSet/>
      <dgm:spPr/>
      <dgm:t>
        <a:bodyPr/>
        <a:lstStyle/>
        <a:p>
          <a:endParaRPr lang="en-US"/>
        </a:p>
      </dgm:t>
    </dgm:pt>
    <dgm:pt modelId="{44D788BA-1925-4916-93D2-82749499FD6B}" type="sibTrans" cxnId="{B3B34EEB-BDEB-4C03-B6DF-D508F6E258D2}">
      <dgm:prSet/>
      <dgm:spPr/>
      <dgm:t>
        <a:bodyPr/>
        <a:lstStyle/>
        <a:p>
          <a:endParaRPr lang="en-US"/>
        </a:p>
      </dgm:t>
    </dgm:pt>
    <dgm:pt modelId="{8777C442-4B9E-4B46-A959-54BBD0D555F7}">
      <dgm:prSet/>
      <dgm:spPr/>
      <dgm:t>
        <a:bodyPr/>
        <a:lstStyle/>
        <a:p>
          <a:r>
            <a:rPr lang="en-US"/>
            <a:t>Follow public health guidelines and workplace health procedures</a:t>
          </a:r>
        </a:p>
      </dgm:t>
    </dgm:pt>
    <dgm:pt modelId="{188AC6A1-0270-4761-892A-3058686AD155}" type="parTrans" cxnId="{EEEFCE85-F4AF-4036-9460-695C01105045}">
      <dgm:prSet/>
      <dgm:spPr/>
      <dgm:t>
        <a:bodyPr/>
        <a:lstStyle/>
        <a:p>
          <a:endParaRPr lang="en-US"/>
        </a:p>
      </dgm:t>
    </dgm:pt>
    <dgm:pt modelId="{C10BF899-CCA6-4DEF-A762-0F1CE8E5BA7F}" type="sibTrans" cxnId="{EEEFCE85-F4AF-4036-9460-695C01105045}">
      <dgm:prSet/>
      <dgm:spPr/>
      <dgm:t>
        <a:bodyPr/>
        <a:lstStyle/>
        <a:p>
          <a:endParaRPr lang="en-US"/>
        </a:p>
      </dgm:t>
    </dgm:pt>
    <dgm:pt modelId="{6F706A21-4D95-461B-8554-347BA55DD9E3}" type="pres">
      <dgm:prSet presAssocID="{EA988ABA-E529-4B5E-B8C6-940A743A6830}" presName="Name0" presStyleCnt="0">
        <dgm:presLayoutVars>
          <dgm:dir/>
          <dgm:animLvl val="lvl"/>
          <dgm:resizeHandles val="exact"/>
        </dgm:presLayoutVars>
      </dgm:prSet>
      <dgm:spPr/>
    </dgm:pt>
    <dgm:pt modelId="{4D68A84E-F6CB-4936-A828-959151A4FE2C}" type="pres">
      <dgm:prSet presAssocID="{8777C442-4B9E-4B46-A959-54BBD0D555F7}" presName="boxAndChildren" presStyleCnt="0"/>
      <dgm:spPr/>
    </dgm:pt>
    <dgm:pt modelId="{02580651-175A-4333-822B-44131DF6CE3F}" type="pres">
      <dgm:prSet presAssocID="{8777C442-4B9E-4B46-A959-54BBD0D555F7}" presName="parentTextBox" presStyleLbl="node1" presStyleIdx="0" presStyleCnt="3"/>
      <dgm:spPr/>
    </dgm:pt>
    <dgm:pt modelId="{6FBD56BC-477C-424C-BB43-33ED72EF01A5}" type="pres">
      <dgm:prSet presAssocID="{44D788BA-1925-4916-93D2-82749499FD6B}" presName="sp" presStyleCnt="0"/>
      <dgm:spPr/>
    </dgm:pt>
    <dgm:pt modelId="{BDCB4CF9-74CE-46AF-99C5-A03A20E92FF6}" type="pres">
      <dgm:prSet presAssocID="{578CA857-E03B-4A93-8A88-614128787D9B}" presName="arrowAndChildren" presStyleCnt="0"/>
      <dgm:spPr/>
    </dgm:pt>
    <dgm:pt modelId="{C1AAD902-EC53-420C-8705-FD33EEE02CD3}" type="pres">
      <dgm:prSet presAssocID="{578CA857-E03B-4A93-8A88-614128787D9B}" presName="parentTextArrow" presStyleLbl="node1" presStyleIdx="1" presStyleCnt="3"/>
      <dgm:spPr/>
    </dgm:pt>
    <dgm:pt modelId="{DE6128D8-289A-4BAF-A0F7-12A972F6C3AB}" type="pres">
      <dgm:prSet presAssocID="{6BDAE417-9406-48A8-850D-3FD736E2189D}" presName="sp" presStyleCnt="0"/>
      <dgm:spPr/>
    </dgm:pt>
    <dgm:pt modelId="{88852F97-D10C-4CCB-A4FB-0EEB61E35863}" type="pres">
      <dgm:prSet presAssocID="{F63A5110-ECEF-4BD1-8DCE-2B1C6828D552}" presName="arrowAndChildren" presStyleCnt="0"/>
      <dgm:spPr/>
    </dgm:pt>
    <dgm:pt modelId="{C9581411-721E-4CA4-BC7D-C1B018766E7D}" type="pres">
      <dgm:prSet presAssocID="{F63A5110-ECEF-4BD1-8DCE-2B1C6828D552}" presName="parentTextArrow" presStyleLbl="node1" presStyleIdx="2" presStyleCnt="3"/>
      <dgm:spPr/>
    </dgm:pt>
  </dgm:ptLst>
  <dgm:cxnLst>
    <dgm:cxn modelId="{3BC18612-8552-40E5-89DA-AA50FD53D5CF}" type="presOf" srcId="{8777C442-4B9E-4B46-A959-54BBD0D555F7}" destId="{02580651-175A-4333-822B-44131DF6CE3F}" srcOrd="0" destOrd="0" presId="urn:microsoft.com/office/officeart/2005/8/layout/process4"/>
    <dgm:cxn modelId="{9A55236B-77EE-41DC-A67E-581478F0A622}" type="presOf" srcId="{578CA857-E03B-4A93-8A88-614128787D9B}" destId="{C1AAD902-EC53-420C-8705-FD33EEE02CD3}" srcOrd="0" destOrd="0" presId="urn:microsoft.com/office/officeart/2005/8/layout/process4"/>
    <dgm:cxn modelId="{78F0287F-1933-4DB4-80DB-D042813B9486}" type="presOf" srcId="{EA988ABA-E529-4B5E-B8C6-940A743A6830}" destId="{6F706A21-4D95-461B-8554-347BA55DD9E3}" srcOrd="0" destOrd="0" presId="urn:microsoft.com/office/officeart/2005/8/layout/process4"/>
    <dgm:cxn modelId="{EEEFCE85-F4AF-4036-9460-695C01105045}" srcId="{EA988ABA-E529-4B5E-B8C6-940A743A6830}" destId="{8777C442-4B9E-4B46-A959-54BBD0D555F7}" srcOrd="2" destOrd="0" parTransId="{188AC6A1-0270-4761-892A-3058686AD155}" sibTransId="{C10BF899-CCA6-4DEF-A762-0F1CE8E5BA7F}"/>
    <dgm:cxn modelId="{4F822CBF-8EEB-427A-B50D-B23E6C0E0F7D}" srcId="{EA988ABA-E529-4B5E-B8C6-940A743A6830}" destId="{F63A5110-ECEF-4BD1-8DCE-2B1C6828D552}" srcOrd="0" destOrd="0" parTransId="{213DDFAD-66F8-4C67-8C56-B56E856F1832}" sibTransId="{6BDAE417-9406-48A8-850D-3FD736E2189D}"/>
    <dgm:cxn modelId="{CA9D29E6-C625-44FF-9852-B7513370E09D}" type="presOf" srcId="{F63A5110-ECEF-4BD1-8DCE-2B1C6828D552}" destId="{C9581411-721E-4CA4-BC7D-C1B018766E7D}" srcOrd="0" destOrd="0" presId="urn:microsoft.com/office/officeart/2005/8/layout/process4"/>
    <dgm:cxn modelId="{B3B34EEB-BDEB-4C03-B6DF-D508F6E258D2}" srcId="{EA988ABA-E529-4B5E-B8C6-940A743A6830}" destId="{578CA857-E03B-4A93-8A88-614128787D9B}" srcOrd="1" destOrd="0" parTransId="{EB935465-43B6-4B04-A8BE-17546BBD38FD}" sibTransId="{44D788BA-1925-4916-93D2-82749499FD6B}"/>
    <dgm:cxn modelId="{7B789633-62F9-4D4F-B435-4749E1BDD09A}" type="presParOf" srcId="{6F706A21-4D95-461B-8554-347BA55DD9E3}" destId="{4D68A84E-F6CB-4936-A828-959151A4FE2C}" srcOrd="0" destOrd="0" presId="urn:microsoft.com/office/officeart/2005/8/layout/process4"/>
    <dgm:cxn modelId="{BE963E90-A2BD-422E-8720-EF87D8CCCC5C}" type="presParOf" srcId="{4D68A84E-F6CB-4936-A828-959151A4FE2C}" destId="{02580651-175A-4333-822B-44131DF6CE3F}" srcOrd="0" destOrd="0" presId="urn:microsoft.com/office/officeart/2005/8/layout/process4"/>
    <dgm:cxn modelId="{5CF138A8-573F-4600-A36E-EF1B30B1AE10}" type="presParOf" srcId="{6F706A21-4D95-461B-8554-347BA55DD9E3}" destId="{6FBD56BC-477C-424C-BB43-33ED72EF01A5}" srcOrd="1" destOrd="0" presId="urn:microsoft.com/office/officeart/2005/8/layout/process4"/>
    <dgm:cxn modelId="{4997B66E-4651-4F08-BE85-D9D503AE4C7E}" type="presParOf" srcId="{6F706A21-4D95-461B-8554-347BA55DD9E3}" destId="{BDCB4CF9-74CE-46AF-99C5-A03A20E92FF6}" srcOrd="2" destOrd="0" presId="urn:microsoft.com/office/officeart/2005/8/layout/process4"/>
    <dgm:cxn modelId="{368C6DDA-BAA1-4B9E-B4E6-FA469D5C376A}" type="presParOf" srcId="{BDCB4CF9-74CE-46AF-99C5-A03A20E92FF6}" destId="{C1AAD902-EC53-420C-8705-FD33EEE02CD3}" srcOrd="0" destOrd="0" presId="urn:microsoft.com/office/officeart/2005/8/layout/process4"/>
    <dgm:cxn modelId="{F2A712E2-6406-4234-AD9C-144A7DBDCDCB}" type="presParOf" srcId="{6F706A21-4D95-461B-8554-347BA55DD9E3}" destId="{DE6128D8-289A-4BAF-A0F7-12A972F6C3AB}" srcOrd="3" destOrd="0" presId="urn:microsoft.com/office/officeart/2005/8/layout/process4"/>
    <dgm:cxn modelId="{E559F29A-9DDF-4911-A80C-10B050FBB5B9}" type="presParOf" srcId="{6F706A21-4D95-461B-8554-347BA55DD9E3}" destId="{88852F97-D10C-4CCB-A4FB-0EEB61E35863}" srcOrd="4" destOrd="0" presId="urn:microsoft.com/office/officeart/2005/8/layout/process4"/>
    <dgm:cxn modelId="{3BC63B36-3B1A-456D-B952-94F6E91B9DD9}" type="presParOf" srcId="{88852F97-D10C-4CCB-A4FB-0EEB61E35863}" destId="{C9581411-721E-4CA4-BC7D-C1B018766E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D89EA-20D0-4347-974D-42F17E6FC2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AA5002-193A-42C2-9210-0781A7577CF6}">
      <dgm:prSet custT="1"/>
      <dgm:spPr/>
      <dgm:t>
        <a:bodyPr/>
        <a:lstStyle/>
        <a:p>
          <a:r>
            <a:rPr lang="en-CA" sz="2400" dirty="0"/>
            <a:t>You are still expected to report to work during COVID 19 however how you work may have changed</a:t>
          </a:r>
          <a:endParaRPr lang="en-US" sz="2400" dirty="0"/>
        </a:p>
      </dgm:t>
    </dgm:pt>
    <dgm:pt modelId="{3C9D8504-F84A-441E-AD53-957DE46C8721}" type="parTrans" cxnId="{0DB7DA61-5720-42E6-968E-ECA29C194B47}">
      <dgm:prSet/>
      <dgm:spPr/>
      <dgm:t>
        <a:bodyPr/>
        <a:lstStyle/>
        <a:p>
          <a:endParaRPr lang="en-US"/>
        </a:p>
      </dgm:t>
    </dgm:pt>
    <dgm:pt modelId="{E221897D-7288-4FDC-A535-24CEF8D54D88}" type="sibTrans" cxnId="{0DB7DA61-5720-42E6-968E-ECA29C194B47}">
      <dgm:prSet/>
      <dgm:spPr/>
      <dgm:t>
        <a:bodyPr/>
        <a:lstStyle/>
        <a:p>
          <a:endParaRPr lang="en-US"/>
        </a:p>
      </dgm:t>
    </dgm:pt>
    <dgm:pt modelId="{E7880B60-7773-4AD2-A8AE-087369F4EA43}">
      <dgm:prSet custT="1"/>
      <dgm:spPr/>
      <dgm:t>
        <a:bodyPr/>
        <a:lstStyle/>
        <a:p>
          <a:r>
            <a:rPr lang="en-CA" sz="2400" dirty="0"/>
            <a:t>Ensure you have good communication with your employer about what their expectations are of you while working from home</a:t>
          </a:r>
          <a:endParaRPr lang="en-US" sz="2400" dirty="0"/>
        </a:p>
      </dgm:t>
    </dgm:pt>
    <dgm:pt modelId="{2DDEDA8D-29DE-4B48-AB4E-3C3439BFB04E}" type="parTrans" cxnId="{54D4DCA2-2CB0-40AC-9363-E528B3E17139}">
      <dgm:prSet/>
      <dgm:spPr/>
      <dgm:t>
        <a:bodyPr/>
        <a:lstStyle/>
        <a:p>
          <a:endParaRPr lang="en-US"/>
        </a:p>
      </dgm:t>
    </dgm:pt>
    <dgm:pt modelId="{6968F7BD-AC96-4711-8A50-A67DC70B7EB6}" type="sibTrans" cxnId="{54D4DCA2-2CB0-40AC-9363-E528B3E17139}">
      <dgm:prSet/>
      <dgm:spPr/>
      <dgm:t>
        <a:bodyPr/>
        <a:lstStyle/>
        <a:p>
          <a:endParaRPr lang="en-US"/>
        </a:p>
      </dgm:t>
    </dgm:pt>
    <dgm:pt modelId="{CB9BBD00-E16E-423E-B944-8F2578FC9F7A}">
      <dgm:prSet custT="1"/>
      <dgm:spPr/>
      <dgm:t>
        <a:bodyPr/>
        <a:lstStyle/>
        <a:p>
          <a:r>
            <a:rPr lang="en-CA" sz="2400" dirty="0"/>
            <a:t>Look to use informal conflict resolution whenever possible</a:t>
          </a:r>
          <a:endParaRPr lang="en-US" sz="2400" dirty="0"/>
        </a:p>
      </dgm:t>
    </dgm:pt>
    <dgm:pt modelId="{6E7C7798-5B4D-4C85-A561-84DE60A1394F}" type="parTrans" cxnId="{A4CCAE96-2D21-4B91-956D-B39D0F9B77B5}">
      <dgm:prSet/>
      <dgm:spPr/>
      <dgm:t>
        <a:bodyPr/>
        <a:lstStyle/>
        <a:p>
          <a:endParaRPr lang="en-US"/>
        </a:p>
      </dgm:t>
    </dgm:pt>
    <dgm:pt modelId="{61F9BB76-D44E-456F-83E1-D47B75602588}" type="sibTrans" cxnId="{A4CCAE96-2D21-4B91-956D-B39D0F9B77B5}">
      <dgm:prSet/>
      <dgm:spPr/>
      <dgm:t>
        <a:bodyPr/>
        <a:lstStyle/>
        <a:p>
          <a:endParaRPr lang="en-US"/>
        </a:p>
      </dgm:t>
    </dgm:pt>
    <dgm:pt modelId="{B2491585-AE8E-4699-A052-80C538838873}" type="pres">
      <dgm:prSet presAssocID="{3ACD89EA-20D0-4347-974D-42F17E6FC2F1}" presName="linear" presStyleCnt="0">
        <dgm:presLayoutVars>
          <dgm:animLvl val="lvl"/>
          <dgm:resizeHandles val="exact"/>
        </dgm:presLayoutVars>
      </dgm:prSet>
      <dgm:spPr/>
    </dgm:pt>
    <dgm:pt modelId="{BCD37881-FC33-4E43-A94E-64152E87C859}" type="pres">
      <dgm:prSet presAssocID="{A1AA5002-193A-42C2-9210-0781A7577C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FC415-3325-491E-ACE9-BB0EEFF50A02}" type="pres">
      <dgm:prSet presAssocID="{E221897D-7288-4FDC-A535-24CEF8D54D88}" presName="spacer" presStyleCnt="0"/>
      <dgm:spPr/>
    </dgm:pt>
    <dgm:pt modelId="{989C22E3-EC24-4574-B3C7-724CFC3DA6A2}" type="pres">
      <dgm:prSet presAssocID="{E7880B60-7773-4AD2-A8AE-087369F4EA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7CDFAD-9663-4D32-96AF-29FD69CAAD83}" type="pres">
      <dgm:prSet presAssocID="{6968F7BD-AC96-4711-8A50-A67DC70B7EB6}" presName="spacer" presStyleCnt="0"/>
      <dgm:spPr/>
    </dgm:pt>
    <dgm:pt modelId="{DA10C974-77E1-4E41-9FFB-26897388C56C}" type="pres">
      <dgm:prSet presAssocID="{CB9BBD00-E16E-423E-B944-8F2578FC9F7A}" presName="parentText" presStyleLbl="node1" presStyleIdx="2" presStyleCnt="3" custLinFactNeighborX="12978" custLinFactNeighborY="-20815">
        <dgm:presLayoutVars>
          <dgm:chMax val="0"/>
          <dgm:bulletEnabled val="1"/>
        </dgm:presLayoutVars>
      </dgm:prSet>
      <dgm:spPr/>
    </dgm:pt>
  </dgm:ptLst>
  <dgm:cxnLst>
    <dgm:cxn modelId="{66E9581B-9830-4AB6-8AA7-EB2EE0D58A12}" type="presOf" srcId="{E7880B60-7773-4AD2-A8AE-087369F4EA43}" destId="{989C22E3-EC24-4574-B3C7-724CFC3DA6A2}" srcOrd="0" destOrd="0" presId="urn:microsoft.com/office/officeart/2005/8/layout/vList2"/>
    <dgm:cxn modelId="{1D8C4440-2107-46D2-BFD1-3DFC8C185493}" type="presOf" srcId="{CB9BBD00-E16E-423E-B944-8F2578FC9F7A}" destId="{DA10C974-77E1-4E41-9FFB-26897388C56C}" srcOrd="0" destOrd="0" presId="urn:microsoft.com/office/officeart/2005/8/layout/vList2"/>
    <dgm:cxn modelId="{0397575F-EC05-4992-954A-2848F3666615}" type="presOf" srcId="{3ACD89EA-20D0-4347-974D-42F17E6FC2F1}" destId="{B2491585-AE8E-4699-A052-80C538838873}" srcOrd="0" destOrd="0" presId="urn:microsoft.com/office/officeart/2005/8/layout/vList2"/>
    <dgm:cxn modelId="{0DB7DA61-5720-42E6-968E-ECA29C194B47}" srcId="{3ACD89EA-20D0-4347-974D-42F17E6FC2F1}" destId="{A1AA5002-193A-42C2-9210-0781A7577CF6}" srcOrd="0" destOrd="0" parTransId="{3C9D8504-F84A-441E-AD53-957DE46C8721}" sibTransId="{E221897D-7288-4FDC-A535-24CEF8D54D88}"/>
    <dgm:cxn modelId="{A4CCAE96-2D21-4B91-956D-B39D0F9B77B5}" srcId="{3ACD89EA-20D0-4347-974D-42F17E6FC2F1}" destId="{CB9BBD00-E16E-423E-B944-8F2578FC9F7A}" srcOrd="2" destOrd="0" parTransId="{6E7C7798-5B4D-4C85-A561-84DE60A1394F}" sibTransId="{61F9BB76-D44E-456F-83E1-D47B75602588}"/>
    <dgm:cxn modelId="{8FB283A2-ABE3-4181-9BAD-21C54B627BB9}" type="presOf" srcId="{A1AA5002-193A-42C2-9210-0781A7577CF6}" destId="{BCD37881-FC33-4E43-A94E-64152E87C859}" srcOrd="0" destOrd="0" presId="urn:microsoft.com/office/officeart/2005/8/layout/vList2"/>
    <dgm:cxn modelId="{54D4DCA2-2CB0-40AC-9363-E528B3E17139}" srcId="{3ACD89EA-20D0-4347-974D-42F17E6FC2F1}" destId="{E7880B60-7773-4AD2-A8AE-087369F4EA43}" srcOrd="1" destOrd="0" parTransId="{2DDEDA8D-29DE-4B48-AB4E-3C3439BFB04E}" sibTransId="{6968F7BD-AC96-4711-8A50-A67DC70B7EB6}"/>
    <dgm:cxn modelId="{E8224AA2-BD4B-43F2-A130-ED9E6B229BDE}" type="presParOf" srcId="{B2491585-AE8E-4699-A052-80C538838873}" destId="{BCD37881-FC33-4E43-A94E-64152E87C859}" srcOrd="0" destOrd="0" presId="urn:microsoft.com/office/officeart/2005/8/layout/vList2"/>
    <dgm:cxn modelId="{836B1AE3-8285-4530-A223-B575EEE58457}" type="presParOf" srcId="{B2491585-AE8E-4699-A052-80C538838873}" destId="{F3BFC415-3325-491E-ACE9-BB0EEFF50A02}" srcOrd="1" destOrd="0" presId="urn:microsoft.com/office/officeart/2005/8/layout/vList2"/>
    <dgm:cxn modelId="{8AC826C9-6F27-4587-9F40-843DE81067A7}" type="presParOf" srcId="{B2491585-AE8E-4699-A052-80C538838873}" destId="{989C22E3-EC24-4574-B3C7-724CFC3DA6A2}" srcOrd="2" destOrd="0" presId="urn:microsoft.com/office/officeart/2005/8/layout/vList2"/>
    <dgm:cxn modelId="{72219F56-8FC5-4FF4-AFDF-6470B14730F1}" type="presParOf" srcId="{B2491585-AE8E-4699-A052-80C538838873}" destId="{687CDFAD-9663-4D32-96AF-29FD69CAAD83}" srcOrd="3" destOrd="0" presId="urn:microsoft.com/office/officeart/2005/8/layout/vList2"/>
    <dgm:cxn modelId="{F5152B1E-0508-493A-AF33-5FAA533551B0}" type="presParOf" srcId="{B2491585-AE8E-4699-A052-80C538838873}" destId="{DA10C974-77E1-4E41-9FFB-26897388C5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5565F-B1E0-4088-891F-733F9906978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A335D1-A74A-4375-8B22-37C4C0A26A7F}">
      <dgm:prSet custT="1"/>
      <dgm:spPr/>
      <dgm:t>
        <a:bodyPr/>
        <a:lstStyle/>
        <a:p>
          <a:r>
            <a:rPr lang="en-CA" sz="2400" dirty="0"/>
            <a:t>Dedicated Space</a:t>
          </a:r>
          <a:endParaRPr lang="en-US" sz="2400" dirty="0"/>
        </a:p>
      </dgm:t>
    </dgm:pt>
    <dgm:pt modelId="{D2F7959F-35AC-4D20-B18D-4088ECA341D0}" type="parTrans" cxnId="{F65865F4-2B54-4754-8471-35F1D6CD1F95}">
      <dgm:prSet/>
      <dgm:spPr/>
      <dgm:t>
        <a:bodyPr/>
        <a:lstStyle/>
        <a:p>
          <a:endParaRPr lang="en-US"/>
        </a:p>
      </dgm:t>
    </dgm:pt>
    <dgm:pt modelId="{07FBEF21-C1D9-4DC1-BA10-7E6BD4CA05B6}" type="sibTrans" cxnId="{F65865F4-2B54-4754-8471-35F1D6CD1F95}">
      <dgm:prSet/>
      <dgm:spPr/>
      <dgm:t>
        <a:bodyPr/>
        <a:lstStyle/>
        <a:p>
          <a:endParaRPr lang="en-US"/>
        </a:p>
      </dgm:t>
    </dgm:pt>
    <dgm:pt modelId="{9971EECE-A184-43B1-815A-B3D0FB72E992}">
      <dgm:prSet custT="1"/>
      <dgm:spPr/>
      <dgm:t>
        <a:bodyPr/>
        <a:lstStyle/>
        <a:p>
          <a:r>
            <a:rPr lang="en-CA" sz="2400" dirty="0"/>
            <a:t>Technology and Tech Support</a:t>
          </a:r>
          <a:endParaRPr lang="en-US" sz="2400" dirty="0"/>
        </a:p>
      </dgm:t>
    </dgm:pt>
    <dgm:pt modelId="{32CF160F-7FC8-44C6-A967-FE51E7C3F395}" type="parTrans" cxnId="{73211264-2B43-47E0-9F3B-C6DE06BBF78A}">
      <dgm:prSet/>
      <dgm:spPr/>
      <dgm:t>
        <a:bodyPr/>
        <a:lstStyle/>
        <a:p>
          <a:endParaRPr lang="en-US"/>
        </a:p>
      </dgm:t>
    </dgm:pt>
    <dgm:pt modelId="{0A0148DB-BB1E-415F-9E3A-09FA5D6A9ED0}" type="sibTrans" cxnId="{73211264-2B43-47E0-9F3B-C6DE06BBF78A}">
      <dgm:prSet/>
      <dgm:spPr/>
      <dgm:t>
        <a:bodyPr/>
        <a:lstStyle/>
        <a:p>
          <a:endParaRPr lang="en-US"/>
        </a:p>
      </dgm:t>
    </dgm:pt>
    <dgm:pt modelId="{4551738F-BBF0-4A2B-9C2D-7250299B5690}">
      <dgm:prSet custT="1"/>
      <dgm:spPr/>
      <dgm:t>
        <a:bodyPr/>
        <a:lstStyle/>
        <a:p>
          <a:r>
            <a:rPr lang="en-CA" sz="2400" dirty="0"/>
            <a:t>Comfort is key</a:t>
          </a:r>
          <a:endParaRPr lang="en-US" sz="2400" dirty="0"/>
        </a:p>
      </dgm:t>
    </dgm:pt>
    <dgm:pt modelId="{3E990856-3832-4ADD-80DF-5A57131D004F}" type="parTrans" cxnId="{EC7445D7-7E31-4069-BB62-C3F4B782D22E}">
      <dgm:prSet/>
      <dgm:spPr/>
      <dgm:t>
        <a:bodyPr/>
        <a:lstStyle/>
        <a:p>
          <a:endParaRPr lang="en-US"/>
        </a:p>
      </dgm:t>
    </dgm:pt>
    <dgm:pt modelId="{AA8D6A93-DF6A-43AA-B1AD-6729D9457D8A}" type="sibTrans" cxnId="{EC7445D7-7E31-4069-BB62-C3F4B782D22E}">
      <dgm:prSet/>
      <dgm:spPr/>
      <dgm:t>
        <a:bodyPr/>
        <a:lstStyle/>
        <a:p>
          <a:endParaRPr lang="en-US"/>
        </a:p>
      </dgm:t>
    </dgm:pt>
    <dgm:pt modelId="{73F93555-6495-4041-BC0F-D1B62BDDE6A7}">
      <dgm:prSet custT="1"/>
      <dgm:spPr/>
      <dgm:t>
        <a:bodyPr/>
        <a:lstStyle/>
        <a:p>
          <a:r>
            <a:rPr lang="en-CA" sz="2400" dirty="0"/>
            <a:t>Follow a schedule</a:t>
          </a:r>
          <a:endParaRPr lang="en-US" sz="2400" dirty="0"/>
        </a:p>
      </dgm:t>
    </dgm:pt>
    <dgm:pt modelId="{41D55C04-57C7-4C9B-8F6D-EAD6F079AB58}" type="parTrans" cxnId="{B2C744F1-DD2B-46AB-8B13-4CA372AA2FB9}">
      <dgm:prSet/>
      <dgm:spPr/>
      <dgm:t>
        <a:bodyPr/>
        <a:lstStyle/>
        <a:p>
          <a:endParaRPr lang="en-US"/>
        </a:p>
      </dgm:t>
    </dgm:pt>
    <dgm:pt modelId="{8D994AF0-134D-4CB3-B74D-39D538205839}" type="sibTrans" cxnId="{B2C744F1-DD2B-46AB-8B13-4CA372AA2FB9}">
      <dgm:prSet/>
      <dgm:spPr/>
      <dgm:t>
        <a:bodyPr/>
        <a:lstStyle/>
        <a:p>
          <a:endParaRPr lang="en-US"/>
        </a:p>
      </dgm:t>
    </dgm:pt>
    <dgm:pt modelId="{E54C477B-213F-4FE9-9D47-A5322C6810EF}">
      <dgm:prSet custT="1"/>
      <dgm:spPr/>
      <dgm:t>
        <a:bodyPr/>
        <a:lstStyle/>
        <a:p>
          <a:r>
            <a:rPr lang="en-CA" sz="2400" dirty="0"/>
            <a:t>Create a Routine</a:t>
          </a:r>
          <a:endParaRPr lang="en-US" sz="2400" dirty="0"/>
        </a:p>
      </dgm:t>
    </dgm:pt>
    <dgm:pt modelId="{B0C31139-900A-4A2C-AAEA-3BF0ABE60B01}" type="parTrans" cxnId="{C82531C8-B59F-4634-A6B1-6E675E81CD65}">
      <dgm:prSet/>
      <dgm:spPr/>
      <dgm:t>
        <a:bodyPr/>
        <a:lstStyle/>
        <a:p>
          <a:endParaRPr lang="en-US"/>
        </a:p>
      </dgm:t>
    </dgm:pt>
    <dgm:pt modelId="{075A349C-4071-4212-A106-87C2C9DC51A0}" type="sibTrans" cxnId="{C82531C8-B59F-4634-A6B1-6E675E81CD65}">
      <dgm:prSet/>
      <dgm:spPr/>
      <dgm:t>
        <a:bodyPr/>
        <a:lstStyle/>
        <a:p>
          <a:endParaRPr lang="en-US"/>
        </a:p>
      </dgm:t>
    </dgm:pt>
    <dgm:pt modelId="{F43AE25E-DCE8-4E34-9067-6599EF546368}">
      <dgm:prSet custT="1"/>
      <dgm:spPr/>
      <dgm:t>
        <a:bodyPr/>
        <a:lstStyle/>
        <a:p>
          <a:r>
            <a:rPr lang="en-CA" sz="2400" dirty="0"/>
            <a:t>Set boundaries</a:t>
          </a:r>
          <a:endParaRPr lang="en-US" sz="2400" dirty="0"/>
        </a:p>
      </dgm:t>
    </dgm:pt>
    <dgm:pt modelId="{E679EAB8-7069-4B5E-9DEE-78265611C9D3}" type="parTrans" cxnId="{78346079-074D-4A32-A9AB-925C66FBDB67}">
      <dgm:prSet/>
      <dgm:spPr/>
      <dgm:t>
        <a:bodyPr/>
        <a:lstStyle/>
        <a:p>
          <a:endParaRPr lang="en-US"/>
        </a:p>
      </dgm:t>
    </dgm:pt>
    <dgm:pt modelId="{7312ABE1-E7AA-460F-9DF8-EBA5B874FFA3}" type="sibTrans" cxnId="{78346079-074D-4A32-A9AB-925C66FBDB67}">
      <dgm:prSet/>
      <dgm:spPr/>
      <dgm:t>
        <a:bodyPr/>
        <a:lstStyle/>
        <a:p>
          <a:endParaRPr lang="en-US"/>
        </a:p>
      </dgm:t>
    </dgm:pt>
    <dgm:pt modelId="{CA903737-EB50-45C0-9650-6D7CC5EC2F1C}">
      <dgm:prSet custT="1"/>
      <dgm:spPr/>
      <dgm:t>
        <a:bodyPr/>
        <a:lstStyle/>
        <a:p>
          <a:r>
            <a:rPr lang="en-US" sz="2400" dirty="0"/>
            <a:t>Breaks (virtual coffee breaks)</a:t>
          </a:r>
        </a:p>
      </dgm:t>
    </dgm:pt>
    <dgm:pt modelId="{6C29AB1B-B094-423D-9B18-0A701763E9EB}" type="parTrans" cxnId="{21F87447-B6D5-4ACC-BBE5-5E39F65CF004}">
      <dgm:prSet/>
      <dgm:spPr/>
      <dgm:t>
        <a:bodyPr/>
        <a:lstStyle/>
        <a:p>
          <a:endParaRPr lang="en-US"/>
        </a:p>
      </dgm:t>
    </dgm:pt>
    <dgm:pt modelId="{96371438-25E3-457D-99EB-6D8E7E992E67}" type="sibTrans" cxnId="{21F87447-B6D5-4ACC-BBE5-5E39F65CF004}">
      <dgm:prSet/>
      <dgm:spPr/>
      <dgm:t>
        <a:bodyPr/>
        <a:lstStyle/>
        <a:p>
          <a:endParaRPr lang="en-US"/>
        </a:p>
      </dgm:t>
    </dgm:pt>
    <dgm:pt modelId="{9239075A-A073-43C7-82E0-61309737ABF7}">
      <dgm:prSet custT="1"/>
      <dgm:spPr/>
      <dgm:t>
        <a:bodyPr/>
        <a:lstStyle/>
        <a:p>
          <a:r>
            <a:rPr lang="en-CA" sz="2400" dirty="0"/>
            <a:t>Be flexible</a:t>
          </a:r>
          <a:endParaRPr lang="en-US" sz="2400" dirty="0"/>
        </a:p>
      </dgm:t>
    </dgm:pt>
    <dgm:pt modelId="{51182E81-7074-42E1-8670-B27871FACBD3}" type="parTrans" cxnId="{1C972CEB-4C9B-4804-B7A5-034FB434A28A}">
      <dgm:prSet/>
      <dgm:spPr/>
      <dgm:t>
        <a:bodyPr/>
        <a:lstStyle/>
        <a:p>
          <a:endParaRPr lang="en-US"/>
        </a:p>
      </dgm:t>
    </dgm:pt>
    <dgm:pt modelId="{D4B48A7E-5E25-48EE-ABA0-1E837BE31F37}" type="sibTrans" cxnId="{1C972CEB-4C9B-4804-B7A5-034FB434A28A}">
      <dgm:prSet/>
      <dgm:spPr/>
      <dgm:t>
        <a:bodyPr/>
        <a:lstStyle/>
        <a:p>
          <a:endParaRPr lang="en-US"/>
        </a:p>
      </dgm:t>
    </dgm:pt>
    <dgm:pt modelId="{8580DABF-4D67-4EA0-A297-E1D47E50E008}">
      <dgm:prSet custT="1"/>
      <dgm:spPr/>
      <dgm:t>
        <a:bodyPr/>
        <a:lstStyle/>
        <a:p>
          <a:r>
            <a:rPr lang="en-CA" sz="2400" dirty="0"/>
            <a:t>Understand Employer’s expectations</a:t>
          </a:r>
          <a:endParaRPr lang="en-US" sz="2400" dirty="0"/>
        </a:p>
      </dgm:t>
    </dgm:pt>
    <dgm:pt modelId="{7AE5B770-2A67-453F-A77D-F7D2F1C29D54}" type="parTrans" cxnId="{37332526-C528-4CA5-83E7-817483BA25A8}">
      <dgm:prSet/>
      <dgm:spPr/>
      <dgm:t>
        <a:bodyPr/>
        <a:lstStyle/>
        <a:p>
          <a:endParaRPr lang="en-US"/>
        </a:p>
      </dgm:t>
    </dgm:pt>
    <dgm:pt modelId="{E7790B35-2318-48D0-8C77-9F682350178D}" type="sibTrans" cxnId="{37332526-C528-4CA5-83E7-817483BA25A8}">
      <dgm:prSet/>
      <dgm:spPr/>
      <dgm:t>
        <a:bodyPr/>
        <a:lstStyle/>
        <a:p>
          <a:endParaRPr lang="en-US"/>
        </a:p>
      </dgm:t>
    </dgm:pt>
    <dgm:pt modelId="{DB00FC67-B6CF-4C42-8686-6E1A874AE9AD}">
      <dgm:prSet custT="1"/>
      <dgm:spPr/>
      <dgm:t>
        <a:bodyPr/>
        <a:lstStyle/>
        <a:p>
          <a:r>
            <a:rPr lang="en-US" sz="2400" dirty="0"/>
            <a:t>Communicate</a:t>
          </a:r>
        </a:p>
      </dgm:t>
    </dgm:pt>
    <dgm:pt modelId="{0A29FE9B-C17B-44B4-9303-CC945B2C1739}" type="parTrans" cxnId="{6D5D9D65-68C5-42AA-907D-109B314AC4C1}">
      <dgm:prSet/>
      <dgm:spPr/>
      <dgm:t>
        <a:bodyPr/>
        <a:lstStyle/>
        <a:p>
          <a:endParaRPr lang="en-CA"/>
        </a:p>
      </dgm:t>
    </dgm:pt>
    <dgm:pt modelId="{774A5AC0-BE8E-4E85-B9D5-F0DF2FD44BC8}" type="sibTrans" cxnId="{6D5D9D65-68C5-42AA-907D-109B314AC4C1}">
      <dgm:prSet/>
      <dgm:spPr/>
      <dgm:t>
        <a:bodyPr/>
        <a:lstStyle/>
        <a:p>
          <a:endParaRPr lang="en-CA"/>
        </a:p>
      </dgm:t>
    </dgm:pt>
    <dgm:pt modelId="{8CDEB4EB-8F4A-4581-9992-0CF6FCD96330}">
      <dgm:prSet custT="1"/>
      <dgm:spPr/>
      <dgm:t>
        <a:bodyPr/>
        <a:lstStyle/>
        <a:p>
          <a:r>
            <a:rPr lang="en-US" sz="2400" dirty="0"/>
            <a:t>Keep children entertained</a:t>
          </a:r>
        </a:p>
      </dgm:t>
    </dgm:pt>
    <dgm:pt modelId="{25A7A346-889D-44B4-8454-25DD7B3B8BCD}" type="parTrans" cxnId="{48B8155E-F049-4B88-8F0C-C2B228DB6DB3}">
      <dgm:prSet/>
      <dgm:spPr/>
      <dgm:t>
        <a:bodyPr/>
        <a:lstStyle/>
        <a:p>
          <a:endParaRPr lang="en-CA"/>
        </a:p>
      </dgm:t>
    </dgm:pt>
    <dgm:pt modelId="{23EECB6D-0276-4C99-B0E4-DF4F2F1146A0}" type="sibTrans" cxnId="{48B8155E-F049-4B88-8F0C-C2B228DB6DB3}">
      <dgm:prSet/>
      <dgm:spPr/>
      <dgm:t>
        <a:bodyPr/>
        <a:lstStyle/>
        <a:p>
          <a:endParaRPr lang="en-CA"/>
        </a:p>
      </dgm:t>
    </dgm:pt>
    <dgm:pt modelId="{6C22178A-3D3C-47B0-962A-BBC76EC7A635}">
      <dgm:prSet custT="1"/>
      <dgm:spPr/>
      <dgm:t>
        <a:bodyPr/>
        <a:lstStyle/>
        <a:p>
          <a:r>
            <a:rPr lang="en-US" sz="2400" dirty="0"/>
            <a:t>Prioritize</a:t>
          </a:r>
        </a:p>
      </dgm:t>
    </dgm:pt>
    <dgm:pt modelId="{D11CF38E-1232-4DD5-8E64-48098F6BE25F}" type="parTrans" cxnId="{5A2E9FE2-6DEB-4D3E-80DC-BEFF35F14215}">
      <dgm:prSet/>
      <dgm:spPr/>
      <dgm:t>
        <a:bodyPr/>
        <a:lstStyle/>
        <a:p>
          <a:endParaRPr lang="en-CA"/>
        </a:p>
      </dgm:t>
    </dgm:pt>
    <dgm:pt modelId="{BC02AC7C-4A45-44D8-B6A8-C14D1706492D}" type="sibTrans" cxnId="{5A2E9FE2-6DEB-4D3E-80DC-BEFF35F14215}">
      <dgm:prSet/>
      <dgm:spPr/>
      <dgm:t>
        <a:bodyPr/>
        <a:lstStyle/>
        <a:p>
          <a:endParaRPr lang="en-CA"/>
        </a:p>
      </dgm:t>
    </dgm:pt>
    <dgm:pt modelId="{A9172659-0163-4E12-AFD0-DE97AD83B069}" type="pres">
      <dgm:prSet presAssocID="{23E5565F-B1E0-4088-891F-733F9906978B}" presName="Name0" presStyleCnt="0">
        <dgm:presLayoutVars>
          <dgm:dir/>
          <dgm:resizeHandles val="exact"/>
        </dgm:presLayoutVars>
      </dgm:prSet>
      <dgm:spPr/>
    </dgm:pt>
    <dgm:pt modelId="{43648A6D-50B3-45CE-AE64-FEE5D57A0140}" type="pres">
      <dgm:prSet presAssocID="{7BA335D1-A74A-4375-8B22-37C4C0A26A7F}" presName="node" presStyleLbl="node1" presStyleIdx="0" presStyleCnt="12">
        <dgm:presLayoutVars>
          <dgm:bulletEnabled val="1"/>
        </dgm:presLayoutVars>
      </dgm:prSet>
      <dgm:spPr/>
    </dgm:pt>
    <dgm:pt modelId="{CEB81AC5-A911-4447-8B71-8DEFF8143437}" type="pres">
      <dgm:prSet presAssocID="{07FBEF21-C1D9-4DC1-BA10-7E6BD4CA05B6}" presName="sibTrans" presStyleLbl="sibTrans1D1" presStyleIdx="0" presStyleCnt="11"/>
      <dgm:spPr/>
    </dgm:pt>
    <dgm:pt modelId="{5D08AF8D-A057-4756-977F-E8951D6C8427}" type="pres">
      <dgm:prSet presAssocID="{07FBEF21-C1D9-4DC1-BA10-7E6BD4CA05B6}" presName="connectorText" presStyleLbl="sibTrans1D1" presStyleIdx="0" presStyleCnt="11"/>
      <dgm:spPr/>
    </dgm:pt>
    <dgm:pt modelId="{FC7EEBB0-91AF-49F0-B7B2-FF7C0249F797}" type="pres">
      <dgm:prSet presAssocID="{9971EECE-A184-43B1-815A-B3D0FB72E992}" presName="node" presStyleLbl="node1" presStyleIdx="1" presStyleCnt="12">
        <dgm:presLayoutVars>
          <dgm:bulletEnabled val="1"/>
        </dgm:presLayoutVars>
      </dgm:prSet>
      <dgm:spPr/>
    </dgm:pt>
    <dgm:pt modelId="{89912881-225F-49C7-8294-90460E34DAE2}" type="pres">
      <dgm:prSet presAssocID="{0A0148DB-BB1E-415F-9E3A-09FA5D6A9ED0}" presName="sibTrans" presStyleLbl="sibTrans1D1" presStyleIdx="1" presStyleCnt="11"/>
      <dgm:spPr/>
    </dgm:pt>
    <dgm:pt modelId="{64995962-236A-4B54-9BD5-09F35EBD3D2E}" type="pres">
      <dgm:prSet presAssocID="{0A0148DB-BB1E-415F-9E3A-09FA5D6A9ED0}" presName="connectorText" presStyleLbl="sibTrans1D1" presStyleIdx="1" presStyleCnt="11"/>
      <dgm:spPr/>
    </dgm:pt>
    <dgm:pt modelId="{881BC5D7-AC22-4F09-B346-6F3CA60636A9}" type="pres">
      <dgm:prSet presAssocID="{4551738F-BBF0-4A2B-9C2D-7250299B5690}" presName="node" presStyleLbl="node1" presStyleIdx="2" presStyleCnt="12">
        <dgm:presLayoutVars>
          <dgm:bulletEnabled val="1"/>
        </dgm:presLayoutVars>
      </dgm:prSet>
      <dgm:spPr/>
    </dgm:pt>
    <dgm:pt modelId="{1EAF1C93-5E92-4155-A0F3-C3F171C80DAA}" type="pres">
      <dgm:prSet presAssocID="{AA8D6A93-DF6A-43AA-B1AD-6729D9457D8A}" presName="sibTrans" presStyleLbl="sibTrans1D1" presStyleIdx="2" presStyleCnt="11"/>
      <dgm:spPr/>
    </dgm:pt>
    <dgm:pt modelId="{D0D2A74E-B755-41E2-A869-3B90DB497559}" type="pres">
      <dgm:prSet presAssocID="{AA8D6A93-DF6A-43AA-B1AD-6729D9457D8A}" presName="connectorText" presStyleLbl="sibTrans1D1" presStyleIdx="2" presStyleCnt="11"/>
      <dgm:spPr/>
    </dgm:pt>
    <dgm:pt modelId="{73137583-A8F0-4881-A390-D9424F4BADC0}" type="pres">
      <dgm:prSet presAssocID="{73F93555-6495-4041-BC0F-D1B62BDDE6A7}" presName="node" presStyleLbl="node1" presStyleIdx="3" presStyleCnt="12">
        <dgm:presLayoutVars>
          <dgm:bulletEnabled val="1"/>
        </dgm:presLayoutVars>
      </dgm:prSet>
      <dgm:spPr/>
    </dgm:pt>
    <dgm:pt modelId="{0C2CBA1D-D785-4C39-8C10-7A4A91FF1AFB}" type="pres">
      <dgm:prSet presAssocID="{8D994AF0-134D-4CB3-B74D-39D538205839}" presName="sibTrans" presStyleLbl="sibTrans1D1" presStyleIdx="3" presStyleCnt="11"/>
      <dgm:spPr/>
    </dgm:pt>
    <dgm:pt modelId="{C8023A6F-3894-47E2-ABE2-99723261C047}" type="pres">
      <dgm:prSet presAssocID="{8D994AF0-134D-4CB3-B74D-39D538205839}" presName="connectorText" presStyleLbl="sibTrans1D1" presStyleIdx="3" presStyleCnt="11"/>
      <dgm:spPr/>
    </dgm:pt>
    <dgm:pt modelId="{C2B60C6D-E273-457A-BAD0-FB7F9DE88AE7}" type="pres">
      <dgm:prSet presAssocID="{E54C477B-213F-4FE9-9D47-A5322C6810EF}" presName="node" presStyleLbl="node1" presStyleIdx="4" presStyleCnt="12">
        <dgm:presLayoutVars>
          <dgm:bulletEnabled val="1"/>
        </dgm:presLayoutVars>
      </dgm:prSet>
      <dgm:spPr/>
    </dgm:pt>
    <dgm:pt modelId="{AF4A8A51-14A6-48B0-9855-3EC435837BF2}" type="pres">
      <dgm:prSet presAssocID="{075A349C-4071-4212-A106-87C2C9DC51A0}" presName="sibTrans" presStyleLbl="sibTrans1D1" presStyleIdx="4" presStyleCnt="11"/>
      <dgm:spPr/>
    </dgm:pt>
    <dgm:pt modelId="{9018EB96-C2D6-4DB3-8DB4-058F86A88178}" type="pres">
      <dgm:prSet presAssocID="{075A349C-4071-4212-A106-87C2C9DC51A0}" presName="connectorText" presStyleLbl="sibTrans1D1" presStyleIdx="4" presStyleCnt="11"/>
      <dgm:spPr/>
    </dgm:pt>
    <dgm:pt modelId="{D98CDE1D-A565-43D4-81D7-AE390D06F4D6}" type="pres">
      <dgm:prSet presAssocID="{F43AE25E-DCE8-4E34-9067-6599EF546368}" presName="node" presStyleLbl="node1" presStyleIdx="5" presStyleCnt="12">
        <dgm:presLayoutVars>
          <dgm:bulletEnabled val="1"/>
        </dgm:presLayoutVars>
      </dgm:prSet>
      <dgm:spPr/>
    </dgm:pt>
    <dgm:pt modelId="{B5108432-FA6A-4D63-9E9A-AC66D7064E19}" type="pres">
      <dgm:prSet presAssocID="{7312ABE1-E7AA-460F-9DF8-EBA5B874FFA3}" presName="sibTrans" presStyleLbl="sibTrans1D1" presStyleIdx="5" presStyleCnt="11"/>
      <dgm:spPr/>
    </dgm:pt>
    <dgm:pt modelId="{EC884B5D-261F-412B-94D4-2A4290632ED5}" type="pres">
      <dgm:prSet presAssocID="{7312ABE1-E7AA-460F-9DF8-EBA5B874FFA3}" presName="connectorText" presStyleLbl="sibTrans1D1" presStyleIdx="5" presStyleCnt="11"/>
      <dgm:spPr/>
    </dgm:pt>
    <dgm:pt modelId="{C202839A-FE29-40A7-BE67-D38E21B1B720}" type="pres">
      <dgm:prSet presAssocID="{CA903737-EB50-45C0-9650-6D7CC5EC2F1C}" presName="node" presStyleLbl="node1" presStyleIdx="6" presStyleCnt="12">
        <dgm:presLayoutVars>
          <dgm:bulletEnabled val="1"/>
        </dgm:presLayoutVars>
      </dgm:prSet>
      <dgm:spPr/>
    </dgm:pt>
    <dgm:pt modelId="{F14D6A2E-557E-4A4C-A226-55278BF86FC3}" type="pres">
      <dgm:prSet presAssocID="{96371438-25E3-457D-99EB-6D8E7E992E67}" presName="sibTrans" presStyleLbl="sibTrans1D1" presStyleIdx="6" presStyleCnt="11"/>
      <dgm:spPr/>
    </dgm:pt>
    <dgm:pt modelId="{991CAA4A-0FBE-4A90-A40E-C7C4F3A24011}" type="pres">
      <dgm:prSet presAssocID="{96371438-25E3-457D-99EB-6D8E7E992E67}" presName="connectorText" presStyleLbl="sibTrans1D1" presStyleIdx="6" presStyleCnt="11"/>
      <dgm:spPr/>
    </dgm:pt>
    <dgm:pt modelId="{8E7D0872-BE08-4C1F-B5E5-CE3714B102F3}" type="pres">
      <dgm:prSet presAssocID="{9239075A-A073-43C7-82E0-61309737ABF7}" presName="node" presStyleLbl="node1" presStyleIdx="7" presStyleCnt="12">
        <dgm:presLayoutVars>
          <dgm:bulletEnabled val="1"/>
        </dgm:presLayoutVars>
      </dgm:prSet>
      <dgm:spPr/>
    </dgm:pt>
    <dgm:pt modelId="{DB2791BE-B06C-44D7-8564-85F1951A8907}" type="pres">
      <dgm:prSet presAssocID="{D4B48A7E-5E25-48EE-ABA0-1E837BE31F37}" presName="sibTrans" presStyleLbl="sibTrans1D1" presStyleIdx="7" presStyleCnt="11"/>
      <dgm:spPr/>
    </dgm:pt>
    <dgm:pt modelId="{4340A3A9-E1E7-4CFD-9535-A6081C374AFC}" type="pres">
      <dgm:prSet presAssocID="{D4B48A7E-5E25-48EE-ABA0-1E837BE31F37}" presName="connectorText" presStyleLbl="sibTrans1D1" presStyleIdx="7" presStyleCnt="11"/>
      <dgm:spPr/>
    </dgm:pt>
    <dgm:pt modelId="{2E17599B-4E0A-4711-BD71-A0C8808A3331}" type="pres">
      <dgm:prSet presAssocID="{8580DABF-4D67-4EA0-A297-E1D47E50E008}" presName="node" presStyleLbl="node1" presStyleIdx="8" presStyleCnt="12">
        <dgm:presLayoutVars>
          <dgm:bulletEnabled val="1"/>
        </dgm:presLayoutVars>
      </dgm:prSet>
      <dgm:spPr/>
    </dgm:pt>
    <dgm:pt modelId="{4261F2D7-6761-4265-A909-3139C28EA196}" type="pres">
      <dgm:prSet presAssocID="{E7790B35-2318-48D0-8C77-9F682350178D}" presName="sibTrans" presStyleLbl="sibTrans1D1" presStyleIdx="8" presStyleCnt="11"/>
      <dgm:spPr/>
    </dgm:pt>
    <dgm:pt modelId="{57581A8F-C170-4FD2-8ED4-700DF5B48962}" type="pres">
      <dgm:prSet presAssocID="{E7790B35-2318-48D0-8C77-9F682350178D}" presName="connectorText" presStyleLbl="sibTrans1D1" presStyleIdx="8" presStyleCnt="11"/>
      <dgm:spPr/>
    </dgm:pt>
    <dgm:pt modelId="{ABCCDC87-529C-4762-BF06-C329029685B4}" type="pres">
      <dgm:prSet presAssocID="{DB00FC67-B6CF-4C42-8686-6E1A874AE9AD}" presName="node" presStyleLbl="node1" presStyleIdx="9" presStyleCnt="12">
        <dgm:presLayoutVars>
          <dgm:bulletEnabled val="1"/>
        </dgm:presLayoutVars>
      </dgm:prSet>
      <dgm:spPr/>
    </dgm:pt>
    <dgm:pt modelId="{50AD83E1-C9EE-42D4-AD94-1847E5147C15}" type="pres">
      <dgm:prSet presAssocID="{774A5AC0-BE8E-4E85-B9D5-F0DF2FD44BC8}" presName="sibTrans" presStyleLbl="sibTrans1D1" presStyleIdx="9" presStyleCnt="11"/>
      <dgm:spPr/>
    </dgm:pt>
    <dgm:pt modelId="{FF5AF0CF-8F65-4060-B06C-92EC1525512C}" type="pres">
      <dgm:prSet presAssocID="{774A5AC0-BE8E-4E85-B9D5-F0DF2FD44BC8}" presName="connectorText" presStyleLbl="sibTrans1D1" presStyleIdx="9" presStyleCnt="11"/>
      <dgm:spPr/>
    </dgm:pt>
    <dgm:pt modelId="{45F6E145-1C76-4252-BA44-F3370DA80C4A}" type="pres">
      <dgm:prSet presAssocID="{8CDEB4EB-8F4A-4581-9992-0CF6FCD96330}" presName="node" presStyleLbl="node1" presStyleIdx="10" presStyleCnt="12">
        <dgm:presLayoutVars>
          <dgm:bulletEnabled val="1"/>
        </dgm:presLayoutVars>
      </dgm:prSet>
      <dgm:spPr/>
    </dgm:pt>
    <dgm:pt modelId="{8690184A-324C-47FC-A1C0-75C445BA7022}" type="pres">
      <dgm:prSet presAssocID="{23EECB6D-0276-4C99-B0E4-DF4F2F1146A0}" presName="sibTrans" presStyleLbl="sibTrans1D1" presStyleIdx="10" presStyleCnt="11"/>
      <dgm:spPr/>
    </dgm:pt>
    <dgm:pt modelId="{A08A4550-7A92-4DCE-8CF3-E7532CE2B269}" type="pres">
      <dgm:prSet presAssocID="{23EECB6D-0276-4C99-B0E4-DF4F2F1146A0}" presName="connectorText" presStyleLbl="sibTrans1D1" presStyleIdx="10" presStyleCnt="11"/>
      <dgm:spPr/>
    </dgm:pt>
    <dgm:pt modelId="{0A2F7549-7980-44A4-8AFE-BE3827B36F61}" type="pres">
      <dgm:prSet presAssocID="{6C22178A-3D3C-47B0-962A-BBC76EC7A63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DBD8105-4FAD-4981-96A4-D3C6581A2BE5}" type="presOf" srcId="{CA903737-EB50-45C0-9650-6D7CC5EC2F1C}" destId="{C202839A-FE29-40A7-BE67-D38E21B1B720}" srcOrd="0" destOrd="0" presId="urn:microsoft.com/office/officeart/2016/7/layout/RepeatingBendingProcessNew"/>
    <dgm:cxn modelId="{05795C0D-FDD3-4D20-AB17-CB69AC409C26}" type="presOf" srcId="{9239075A-A073-43C7-82E0-61309737ABF7}" destId="{8E7D0872-BE08-4C1F-B5E5-CE3714B102F3}" srcOrd="0" destOrd="0" presId="urn:microsoft.com/office/officeart/2016/7/layout/RepeatingBendingProcessNew"/>
    <dgm:cxn modelId="{62918D1C-D481-4701-BEF4-AE15681B84D4}" type="presOf" srcId="{E7790B35-2318-48D0-8C77-9F682350178D}" destId="{57581A8F-C170-4FD2-8ED4-700DF5B48962}" srcOrd="1" destOrd="0" presId="urn:microsoft.com/office/officeart/2016/7/layout/RepeatingBendingProcessNew"/>
    <dgm:cxn modelId="{37332526-C528-4CA5-83E7-817483BA25A8}" srcId="{23E5565F-B1E0-4088-891F-733F9906978B}" destId="{8580DABF-4D67-4EA0-A297-E1D47E50E008}" srcOrd="8" destOrd="0" parTransId="{7AE5B770-2A67-453F-A77D-F7D2F1C29D54}" sibTransId="{E7790B35-2318-48D0-8C77-9F682350178D}"/>
    <dgm:cxn modelId="{A2A86E2D-B608-4A28-BCD8-DFFB13B05BA2}" type="presOf" srcId="{075A349C-4071-4212-A106-87C2C9DC51A0}" destId="{9018EB96-C2D6-4DB3-8DB4-058F86A88178}" srcOrd="1" destOrd="0" presId="urn:microsoft.com/office/officeart/2016/7/layout/RepeatingBendingProcessNew"/>
    <dgm:cxn modelId="{3F174D30-EF42-4F39-B062-E917AC5A1846}" type="presOf" srcId="{7312ABE1-E7AA-460F-9DF8-EBA5B874FFA3}" destId="{EC884B5D-261F-412B-94D4-2A4290632ED5}" srcOrd="1" destOrd="0" presId="urn:microsoft.com/office/officeart/2016/7/layout/RepeatingBendingProcessNew"/>
    <dgm:cxn modelId="{0C3B6438-DCB9-4521-B709-FF5D6F09EC84}" type="presOf" srcId="{AA8D6A93-DF6A-43AA-B1AD-6729D9457D8A}" destId="{D0D2A74E-B755-41E2-A869-3B90DB497559}" srcOrd="1" destOrd="0" presId="urn:microsoft.com/office/officeart/2016/7/layout/RepeatingBendingProcessNew"/>
    <dgm:cxn modelId="{48B8155E-F049-4B88-8F0C-C2B228DB6DB3}" srcId="{23E5565F-B1E0-4088-891F-733F9906978B}" destId="{8CDEB4EB-8F4A-4581-9992-0CF6FCD96330}" srcOrd="10" destOrd="0" parTransId="{25A7A346-889D-44B4-8454-25DD7B3B8BCD}" sibTransId="{23EECB6D-0276-4C99-B0E4-DF4F2F1146A0}"/>
    <dgm:cxn modelId="{73211264-2B43-47E0-9F3B-C6DE06BBF78A}" srcId="{23E5565F-B1E0-4088-891F-733F9906978B}" destId="{9971EECE-A184-43B1-815A-B3D0FB72E992}" srcOrd="1" destOrd="0" parTransId="{32CF160F-7FC8-44C6-A967-FE51E7C3F395}" sibTransId="{0A0148DB-BB1E-415F-9E3A-09FA5D6A9ED0}"/>
    <dgm:cxn modelId="{FE0F9364-A4DD-46F2-A445-113118D0F504}" type="presOf" srcId="{774A5AC0-BE8E-4E85-B9D5-F0DF2FD44BC8}" destId="{50AD83E1-C9EE-42D4-AD94-1847E5147C15}" srcOrd="0" destOrd="0" presId="urn:microsoft.com/office/officeart/2016/7/layout/RepeatingBendingProcessNew"/>
    <dgm:cxn modelId="{B7286965-5E3C-482E-BCF2-FDE40791FE60}" type="presOf" srcId="{07FBEF21-C1D9-4DC1-BA10-7E6BD4CA05B6}" destId="{CEB81AC5-A911-4447-8B71-8DEFF8143437}" srcOrd="0" destOrd="0" presId="urn:microsoft.com/office/officeart/2016/7/layout/RepeatingBendingProcessNew"/>
    <dgm:cxn modelId="{6D5D9D65-68C5-42AA-907D-109B314AC4C1}" srcId="{23E5565F-B1E0-4088-891F-733F9906978B}" destId="{DB00FC67-B6CF-4C42-8686-6E1A874AE9AD}" srcOrd="9" destOrd="0" parTransId="{0A29FE9B-C17B-44B4-9303-CC945B2C1739}" sibTransId="{774A5AC0-BE8E-4E85-B9D5-F0DF2FD44BC8}"/>
    <dgm:cxn modelId="{AC536D47-FA79-4E42-A28C-7CB7B1D73404}" type="presOf" srcId="{8580DABF-4D67-4EA0-A297-E1D47E50E008}" destId="{2E17599B-4E0A-4711-BD71-A0C8808A3331}" srcOrd="0" destOrd="0" presId="urn:microsoft.com/office/officeart/2016/7/layout/RepeatingBendingProcessNew"/>
    <dgm:cxn modelId="{21F87447-B6D5-4ACC-BBE5-5E39F65CF004}" srcId="{23E5565F-B1E0-4088-891F-733F9906978B}" destId="{CA903737-EB50-45C0-9650-6D7CC5EC2F1C}" srcOrd="6" destOrd="0" parTransId="{6C29AB1B-B094-423D-9B18-0A701763E9EB}" sibTransId="{96371438-25E3-457D-99EB-6D8E7E992E67}"/>
    <dgm:cxn modelId="{D2E95B49-C1E3-4EF5-A8BF-FDED588E08D7}" type="presOf" srcId="{0A0148DB-BB1E-415F-9E3A-09FA5D6A9ED0}" destId="{89912881-225F-49C7-8294-90460E34DAE2}" srcOrd="0" destOrd="0" presId="urn:microsoft.com/office/officeart/2016/7/layout/RepeatingBendingProcessNew"/>
    <dgm:cxn modelId="{B2BD8C4A-D672-4CA9-8968-B96788B5D15C}" type="presOf" srcId="{F43AE25E-DCE8-4E34-9067-6599EF546368}" destId="{D98CDE1D-A565-43D4-81D7-AE390D06F4D6}" srcOrd="0" destOrd="0" presId="urn:microsoft.com/office/officeart/2016/7/layout/RepeatingBendingProcessNew"/>
    <dgm:cxn modelId="{2C9DB34A-5FC1-483C-A049-5729C918FE12}" type="presOf" srcId="{8D994AF0-134D-4CB3-B74D-39D538205839}" destId="{C8023A6F-3894-47E2-ABE2-99723261C047}" srcOrd="1" destOrd="0" presId="urn:microsoft.com/office/officeart/2016/7/layout/RepeatingBendingProcessNew"/>
    <dgm:cxn modelId="{7C7E086B-00DB-46F8-A449-B9237462ADFC}" type="presOf" srcId="{AA8D6A93-DF6A-43AA-B1AD-6729D9457D8A}" destId="{1EAF1C93-5E92-4155-A0F3-C3F171C80DAA}" srcOrd="0" destOrd="0" presId="urn:microsoft.com/office/officeart/2016/7/layout/RepeatingBendingProcessNew"/>
    <dgm:cxn modelId="{08B89B50-DEFB-436E-887A-2BCCEDB1C5C3}" type="presOf" srcId="{9971EECE-A184-43B1-815A-B3D0FB72E992}" destId="{FC7EEBB0-91AF-49F0-B7B2-FF7C0249F797}" srcOrd="0" destOrd="0" presId="urn:microsoft.com/office/officeart/2016/7/layout/RepeatingBendingProcessNew"/>
    <dgm:cxn modelId="{78346079-074D-4A32-A9AB-925C66FBDB67}" srcId="{23E5565F-B1E0-4088-891F-733F9906978B}" destId="{F43AE25E-DCE8-4E34-9067-6599EF546368}" srcOrd="5" destOrd="0" parTransId="{E679EAB8-7069-4B5E-9DEE-78265611C9D3}" sibTransId="{7312ABE1-E7AA-460F-9DF8-EBA5B874FFA3}"/>
    <dgm:cxn modelId="{94089C79-CD19-4791-8BCB-A900EFD6CE41}" type="presOf" srcId="{DB00FC67-B6CF-4C42-8686-6E1A874AE9AD}" destId="{ABCCDC87-529C-4762-BF06-C329029685B4}" srcOrd="0" destOrd="0" presId="urn:microsoft.com/office/officeart/2016/7/layout/RepeatingBendingProcessNew"/>
    <dgm:cxn modelId="{BCC98F5A-601C-40C9-B317-74BB1CAC9CF2}" type="presOf" srcId="{07FBEF21-C1D9-4DC1-BA10-7E6BD4CA05B6}" destId="{5D08AF8D-A057-4756-977F-E8951D6C8427}" srcOrd="1" destOrd="0" presId="urn:microsoft.com/office/officeart/2016/7/layout/RepeatingBendingProcessNew"/>
    <dgm:cxn modelId="{DC9FC67C-FA8B-46A6-8741-DBC2DFF79E59}" type="presOf" srcId="{075A349C-4071-4212-A106-87C2C9DC51A0}" destId="{AF4A8A51-14A6-48B0-9855-3EC435837BF2}" srcOrd="0" destOrd="0" presId="urn:microsoft.com/office/officeart/2016/7/layout/RepeatingBendingProcessNew"/>
    <dgm:cxn modelId="{F8F2A48B-8308-464C-9D72-B8A3D2F149B3}" type="presOf" srcId="{7312ABE1-E7AA-460F-9DF8-EBA5B874FFA3}" destId="{B5108432-FA6A-4D63-9E9A-AC66D7064E19}" srcOrd="0" destOrd="0" presId="urn:microsoft.com/office/officeart/2016/7/layout/RepeatingBendingProcessNew"/>
    <dgm:cxn modelId="{AD946C8E-9486-4137-9041-7A137D1172CA}" type="presOf" srcId="{96371438-25E3-457D-99EB-6D8E7E992E67}" destId="{991CAA4A-0FBE-4A90-A40E-C7C4F3A24011}" srcOrd="1" destOrd="0" presId="urn:microsoft.com/office/officeart/2016/7/layout/RepeatingBendingProcessNew"/>
    <dgm:cxn modelId="{5A22F78F-53B3-4F61-8F8F-5DB7572C81F0}" type="presOf" srcId="{4551738F-BBF0-4A2B-9C2D-7250299B5690}" destId="{881BC5D7-AC22-4F09-B346-6F3CA60636A9}" srcOrd="0" destOrd="0" presId="urn:microsoft.com/office/officeart/2016/7/layout/RepeatingBendingProcessNew"/>
    <dgm:cxn modelId="{67280A97-8451-4858-9A30-0F2A2657C9EA}" type="presOf" srcId="{8CDEB4EB-8F4A-4581-9992-0CF6FCD96330}" destId="{45F6E145-1C76-4252-BA44-F3370DA80C4A}" srcOrd="0" destOrd="0" presId="urn:microsoft.com/office/officeart/2016/7/layout/RepeatingBendingProcessNew"/>
    <dgm:cxn modelId="{07FC3397-ED28-4307-AE87-20FA49126A88}" type="presOf" srcId="{D4B48A7E-5E25-48EE-ABA0-1E837BE31F37}" destId="{4340A3A9-E1E7-4CFD-9535-A6081C374AFC}" srcOrd="1" destOrd="0" presId="urn:microsoft.com/office/officeart/2016/7/layout/RepeatingBendingProcessNew"/>
    <dgm:cxn modelId="{3EB72FA3-A161-4430-8106-DF0C83420E5B}" type="presOf" srcId="{7BA335D1-A74A-4375-8B22-37C4C0A26A7F}" destId="{43648A6D-50B3-45CE-AE64-FEE5D57A0140}" srcOrd="0" destOrd="0" presId="urn:microsoft.com/office/officeart/2016/7/layout/RepeatingBendingProcessNew"/>
    <dgm:cxn modelId="{C4AB2FAD-B276-4CBC-BAB7-94D49B3C402E}" type="presOf" srcId="{73F93555-6495-4041-BC0F-D1B62BDDE6A7}" destId="{73137583-A8F0-4881-A390-D9424F4BADC0}" srcOrd="0" destOrd="0" presId="urn:microsoft.com/office/officeart/2016/7/layout/RepeatingBendingProcessNew"/>
    <dgm:cxn modelId="{1F238EBC-1895-43F2-9F96-81F1F2449B76}" type="presOf" srcId="{23EECB6D-0276-4C99-B0E4-DF4F2F1146A0}" destId="{A08A4550-7A92-4DCE-8CF3-E7532CE2B269}" srcOrd="1" destOrd="0" presId="urn:microsoft.com/office/officeart/2016/7/layout/RepeatingBendingProcessNew"/>
    <dgm:cxn modelId="{B641E0C1-3069-488C-8854-E2E67F067497}" type="presOf" srcId="{774A5AC0-BE8E-4E85-B9D5-F0DF2FD44BC8}" destId="{FF5AF0CF-8F65-4060-B06C-92EC1525512C}" srcOrd="1" destOrd="0" presId="urn:microsoft.com/office/officeart/2016/7/layout/RepeatingBendingProcessNew"/>
    <dgm:cxn modelId="{7DEFCBC2-6617-49DD-81A1-208CE7C3186D}" type="presOf" srcId="{0A0148DB-BB1E-415F-9E3A-09FA5D6A9ED0}" destId="{64995962-236A-4B54-9BD5-09F35EBD3D2E}" srcOrd="1" destOrd="0" presId="urn:microsoft.com/office/officeart/2016/7/layout/RepeatingBendingProcessNew"/>
    <dgm:cxn modelId="{04AAA0C4-21DB-48AF-9412-5A537461F09B}" type="presOf" srcId="{6C22178A-3D3C-47B0-962A-BBC76EC7A635}" destId="{0A2F7549-7980-44A4-8AFE-BE3827B36F61}" srcOrd="0" destOrd="0" presId="urn:microsoft.com/office/officeart/2016/7/layout/RepeatingBendingProcessNew"/>
    <dgm:cxn modelId="{C82531C8-B59F-4634-A6B1-6E675E81CD65}" srcId="{23E5565F-B1E0-4088-891F-733F9906978B}" destId="{E54C477B-213F-4FE9-9D47-A5322C6810EF}" srcOrd="4" destOrd="0" parTransId="{B0C31139-900A-4A2C-AAEA-3BF0ABE60B01}" sibTransId="{075A349C-4071-4212-A106-87C2C9DC51A0}"/>
    <dgm:cxn modelId="{2CD871CE-3956-4044-820A-7C904CCC849D}" type="presOf" srcId="{23EECB6D-0276-4C99-B0E4-DF4F2F1146A0}" destId="{8690184A-324C-47FC-A1C0-75C445BA7022}" srcOrd="0" destOrd="0" presId="urn:microsoft.com/office/officeart/2016/7/layout/RepeatingBendingProcessNew"/>
    <dgm:cxn modelId="{EC7445D7-7E31-4069-BB62-C3F4B782D22E}" srcId="{23E5565F-B1E0-4088-891F-733F9906978B}" destId="{4551738F-BBF0-4A2B-9C2D-7250299B5690}" srcOrd="2" destOrd="0" parTransId="{3E990856-3832-4ADD-80DF-5A57131D004F}" sibTransId="{AA8D6A93-DF6A-43AA-B1AD-6729D9457D8A}"/>
    <dgm:cxn modelId="{F9BBDADA-27AE-4979-A55A-65DDB003A627}" type="presOf" srcId="{8D994AF0-134D-4CB3-B74D-39D538205839}" destId="{0C2CBA1D-D785-4C39-8C10-7A4A91FF1AFB}" srcOrd="0" destOrd="0" presId="urn:microsoft.com/office/officeart/2016/7/layout/RepeatingBendingProcessNew"/>
    <dgm:cxn modelId="{C3C50FDE-606E-41DE-ADF1-72730985B824}" type="presOf" srcId="{E7790B35-2318-48D0-8C77-9F682350178D}" destId="{4261F2D7-6761-4265-A909-3139C28EA196}" srcOrd="0" destOrd="0" presId="urn:microsoft.com/office/officeart/2016/7/layout/RepeatingBendingProcessNew"/>
    <dgm:cxn modelId="{C483F4DF-D343-4F76-B275-E7A2C1A968A8}" type="presOf" srcId="{96371438-25E3-457D-99EB-6D8E7E992E67}" destId="{F14D6A2E-557E-4A4C-A226-55278BF86FC3}" srcOrd="0" destOrd="0" presId="urn:microsoft.com/office/officeart/2016/7/layout/RepeatingBendingProcessNew"/>
    <dgm:cxn modelId="{5A2E9FE2-6DEB-4D3E-80DC-BEFF35F14215}" srcId="{23E5565F-B1E0-4088-891F-733F9906978B}" destId="{6C22178A-3D3C-47B0-962A-BBC76EC7A635}" srcOrd="11" destOrd="0" parTransId="{D11CF38E-1232-4DD5-8E64-48098F6BE25F}" sibTransId="{BC02AC7C-4A45-44D8-B6A8-C14D1706492D}"/>
    <dgm:cxn modelId="{D5C789E8-8AA1-4B4E-A03A-8F2B0DFA5AFD}" type="presOf" srcId="{E54C477B-213F-4FE9-9D47-A5322C6810EF}" destId="{C2B60C6D-E273-457A-BAD0-FB7F9DE88AE7}" srcOrd="0" destOrd="0" presId="urn:microsoft.com/office/officeart/2016/7/layout/RepeatingBendingProcessNew"/>
    <dgm:cxn modelId="{837BF7E8-0591-4FAA-8E6B-FE6B8E95C613}" type="presOf" srcId="{23E5565F-B1E0-4088-891F-733F9906978B}" destId="{A9172659-0163-4E12-AFD0-DE97AD83B069}" srcOrd="0" destOrd="0" presId="urn:microsoft.com/office/officeart/2016/7/layout/RepeatingBendingProcessNew"/>
    <dgm:cxn modelId="{CBF4E5E9-F26F-442F-904C-4FD8BFB1D0DC}" type="presOf" srcId="{D4B48A7E-5E25-48EE-ABA0-1E837BE31F37}" destId="{DB2791BE-B06C-44D7-8564-85F1951A8907}" srcOrd="0" destOrd="0" presId="urn:microsoft.com/office/officeart/2016/7/layout/RepeatingBendingProcessNew"/>
    <dgm:cxn modelId="{1C972CEB-4C9B-4804-B7A5-034FB434A28A}" srcId="{23E5565F-B1E0-4088-891F-733F9906978B}" destId="{9239075A-A073-43C7-82E0-61309737ABF7}" srcOrd="7" destOrd="0" parTransId="{51182E81-7074-42E1-8670-B27871FACBD3}" sibTransId="{D4B48A7E-5E25-48EE-ABA0-1E837BE31F37}"/>
    <dgm:cxn modelId="{B2C744F1-DD2B-46AB-8B13-4CA372AA2FB9}" srcId="{23E5565F-B1E0-4088-891F-733F9906978B}" destId="{73F93555-6495-4041-BC0F-D1B62BDDE6A7}" srcOrd="3" destOrd="0" parTransId="{41D55C04-57C7-4C9B-8F6D-EAD6F079AB58}" sibTransId="{8D994AF0-134D-4CB3-B74D-39D538205839}"/>
    <dgm:cxn modelId="{F65865F4-2B54-4754-8471-35F1D6CD1F95}" srcId="{23E5565F-B1E0-4088-891F-733F9906978B}" destId="{7BA335D1-A74A-4375-8B22-37C4C0A26A7F}" srcOrd="0" destOrd="0" parTransId="{D2F7959F-35AC-4D20-B18D-4088ECA341D0}" sibTransId="{07FBEF21-C1D9-4DC1-BA10-7E6BD4CA05B6}"/>
    <dgm:cxn modelId="{6BA713D4-33DF-4969-88D3-FCFF01BB51B6}" type="presParOf" srcId="{A9172659-0163-4E12-AFD0-DE97AD83B069}" destId="{43648A6D-50B3-45CE-AE64-FEE5D57A0140}" srcOrd="0" destOrd="0" presId="urn:microsoft.com/office/officeart/2016/7/layout/RepeatingBendingProcessNew"/>
    <dgm:cxn modelId="{F76D7B20-9D29-4362-9704-1FD0F9F2705C}" type="presParOf" srcId="{A9172659-0163-4E12-AFD0-DE97AD83B069}" destId="{CEB81AC5-A911-4447-8B71-8DEFF8143437}" srcOrd="1" destOrd="0" presId="urn:microsoft.com/office/officeart/2016/7/layout/RepeatingBendingProcessNew"/>
    <dgm:cxn modelId="{2DB61582-2179-42AA-AC5D-FA43701B112B}" type="presParOf" srcId="{CEB81AC5-A911-4447-8B71-8DEFF8143437}" destId="{5D08AF8D-A057-4756-977F-E8951D6C8427}" srcOrd="0" destOrd="0" presId="urn:microsoft.com/office/officeart/2016/7/layout/RepeatingBendingProcessNew"/>
    <dgm:cxn modelId="{D2E90664-C534-4E3D-A0D3-F27C01B659D6}" type="presParOf" srcId="{A9172659-0163-4E12-AFD0-DE97AD83B069}" destId="{FC7EEBB0-91AF-49F0-B7B2-FF7C0249F797}" srcOrd="2" destOrd="0" presId="urn:microsoft.com/office/officeart/2016/7/layout/RepeatingBendingProcessNew"/>
    <dgm:cxn modelId="{BB4734E7-6BBB-4125-86E2-7044E66EE5DF}" type="presParOf" srcId="{A9172659-0163-4E12-AFD0-DE97AD83B069}" destId="{89912881-225F-49C7-8294-90460E34DAE2}" srcOrd="3" destOrd="0" presId="urn:microsoft.com/office/officeart/2016/7/layout/RepeatingBendingProcessNew"/>
    <dgm:cxn modelId="{FBE67980-0B8A-4988-B06F-0F47741644BD}" type="presParOf" srcId="{89912881-225F-49C7-8294-90460E34DAE2}" destId="{64995962-236A-4B54-9BD5-09F35EBD3D2E}" srcOrd="0" destOrd="0" presId="urn:microsoft.com/office/officeart/2016/7/layout/RepeatingBendingProcessNew"/>
    <dgm:cxn modelId="{D4BA0AB6-693B-400C-BCD4-8CFFD9901506}" type="presParOf" srcId="{A9172659-0163-4E12-AFD0-DE97AD83B069}" destId="{881BC5D7-AC22-4F09-B346-6F3CA60636A9}" srcOrd="4" destOrd="0" presId="urn:microsoft.com/office/officeart/2016/7/layout/RepeatingBendingProcessNew"/>
    <dgm:cxn modelId="{4D8DEC5F-B5C2-482C-87E8-60AC1126FD1F}" type="presParOf" srcId="{A9172659-0163-4E12-AFD0-DE97AD83B069}" destId="{1EAF1C93-5E92-4155-A0F3-C3F171C80DAA}" srcOrd="5" destOrd="0" presId="urn:microsoft.com/office/officeart/2016/7/layout/RepeatingBendingProcessNew"/>
    <dgm:cxn modelId="{D2E36362-964C-4E04-9D2D-F0B9760254E1}" type="presParOf" srcId="{1EAF1C93-5E92-4155-A0F3-C3F171C80DAA}" destId="{D0D2A74E-B755-41E2-A869-3B90DB497559}" srcOrd="0" destOrd="0" presId="urn:microsoft.com/office/officeart/2016/7/layout/RepeatingBendingProcessNew"/>
    <dgm:cxn modelId="{3EF331CB-8754-4BD6-8B08-5120B1BB8CC1}" type="presParOf" srcId="{A9172659-0163-4E12-AFD0-DE97AD83B069}" destId="{73137583-A8F0-4881-A390-D9424F4BADC0}" srcOrd="6" destOrd="0" presId="urn:microsoft.com/office/officeart/2016/7/layout/RepeatingBendingProcessNew"/>
    <dgm:cxn modelId="{DAC3F5E0-F141-484D-B62B-3BF0E52D06F9}" type="presParOf" srcId="{A9172659-0163-4E12-AFD0-DE97AD83B069}" destId="{0C2CBA1D-D785-4C39-8C10-7A4A91FF1AFB}" srcOrd="7" destOrd="0" presId="urn:microsoft.com/office/officeart/2016/7/layout/RepeatingBendingProcessNew"/>
    <dgm:cxn modelId="{8B53EC86-D277-4F81-B3E2-4CA70F032204}" type="presParOf" srcId="{0C2CBA1D-D785-4C39-8C10-7A4A91FF1AFB}" destId="{C8023A6F-3894-47E2-ABE2-99723261C047}" srcOrd="0" destOrd="0" presId="urn:microsoft.com/office/officeart/2016/7/layout/RepeatingBendingProcessNew"/>
    <dgm:cxn modelId="{138399CE-AB6F-4271-A0BC-96311F136B67}" type="presParOf" srcId="{A9172659-0163-4E12-AFD0-DE97AD83B069}" destId="{C2B60C6D-E273-457A-BAD0-FB7F9DE88AE7}" srcOrd="8" destOrd="0" presId="urn:microsoft.com/office/officeart/2016/7/layout/RepeatingBendingProcessNew"/>
    <dgm:cxn modelId="{18B639AD-C53D-4839-A99E-A9C0A75ACD5E}" type="presParOf" srcId="{A9172659-0163-4E12-AFD0-DE97AD83B069}" destId="{AF4A8A51-14A6-48B0-9855-3EC435837BF2}" srcOrd="9" destOrd="0" presId="urn:microsoft.com/office/officeart/2016/7/layout/RepeatingBendingProcessNew"/>
    <dgm:cxn modelId="{3E5D0385-0806-47DE-A04C-F69BBA8272E5}" type="presParOf" srcId="{AF4A8A51-14A6-48B0-9855-3EC435837BF2}" destId="{9018EB96-C2D6-4DB3-8DB4-058F86A88178}" srcOrd="0" destOrd="0" presId="urn:microsoft.com/office/officeart/2016/7/layout/RepeatingBendingProcessNew"/>
    <dgm:cxn modelId="{5C48F3DD-7B51-47F0-9D37-33CF97E64AD3}" type="presParOf" srcId="{A9172659-0163-4E12-AFD0-DE97AD83B069}" destId="{D98CDE1D-A565-43D4-81D7-AE390D06F4D6}" srcOrd="10" destOrd="0" presId="urn:microsoft.com/office/officeart/2016/7/layout/RepeatingBendingProcessNew"/>
    <dgm:cxn modelId="{AA7684BB-DA9F-4073-A9C5-5A03ED56A08D}" type="presParOf" srcId="{A9172659-0163-4E12-AFD0-DE97AD83B069}" destId="{B5108432-FA6A-4D63-9E9A-AC66D7064E19}" srcOrd="11" destOrd="0" presId="urn:microsoft.com/office/officeart/2016/7/layout/RepeatingBendingProcessNew"/>
    <dgm:cxn modelId="{8356DAD3-5F7C-46F7-8D2D-08DE45B8920D}" type="presParOf" srcId="{B5108432-FA6A-4D63-9E9A-AC66D7064E19}" destId="{EC884B5D-261F-412B-94D4-2A4290632ED5}" srcOrd="0" destOrd="0" presId="urn:microsoft.com/office/officeart/2016/7/layout/RepeatingBendingProcessNew"/>
    <dgm:cxn modelId="{252D688D-1132-45AA-86A1-299D1E083995}" type="presParOf" srcId="{A9172659-0163-4E12-AFD0-DE97AD83B069}" destId="{C202839A-FE29-40A7-BE67-D38E21B1B720}" srcOrd="12" destOrd="0" presId="urn:microsoft.com/office/officeart/2016/7/layout/RepeatingBendingProcessNew"/>
    <dgm:cxn modelId="{43CBFD72-F1BD-419D-8D9A-ADFCDD26E179}" type="presParOf" srcId="{A9172659-0163-4E12-AFD0-DE97AD83B069}" destId="{F14D6A2E-557E-4A4C-A226-55278BF86FC3}" srcOrd="13" destOrd="0" presId="urn:microsoft.com/office/officeart/2016/7/layout/RepeatingBendingProcessNew"/>
    <dgm:cxn modelId="{5A32E305-2976-405F-B514-C227F09B8C6A}" type="presParOf" srcId="{F14D6A2E-557E-4A4C-A226-55278BF86FC3}" destId="{991CAA4A-0FBE-4A90-A40E-C7C4F3A24011}" srcOrd="0" destOrd="0" presId="urn:microsoft.com/office/officeart/2016/7/layout/RepeatingBendingProcessNew"/>
    <dgm:cxn modelId="{8296E73B-08C1-4DAD-B039-AF79E33B62D5}" type="presParOf" srcId="{A9172659-0163-4E12-AFD0-DE97AD83B069}" destId="{8E7D0872-BE08-4C1F-B5E5-CE3714B102F3}" srcOrd="14" destOrd="0" presId="urn:microsoft.com/office/officeart/2016/7/layout/RepeatingBendingProcessNew"/>
    <dgm:cxn modelId="{91828C65-BA94-4B3C-A24C-038C5960A716}" type="presParOf" srcId="{A9172659-0163-4E12-AFD0-DE97AD83B069}" destId="{DB2791BE-B06C-44D7-8564-85F1951A8907}" srcOrd="15" destOrd="0" presId="urn:microsoft.com/office/officeart/2016/7/layout/RepeatingBendingProcessNew"/>
    <dgm:cxn modelId="{FAC09572-3C68-4BD1-A46A-ED6E57132D39}" type="presParOf" srcId="{DB2791BE-B06C-44D7-8564-85F1951A8907}" destId="{4340A3A9-E1E7-4CFD-9535-A6081C374AFC}" srcOrd="0" destOrd="0" presId="urn:microsoft.com/office/officeart/2016/7/layout/RepeatingBendingProcessNew"/>
    <dgm:cxn modelId="{17C58846-362D-439F-B694-726E66DC787A}" type="presParOf" srcId="{A9172659-0163-4E12-AFD0-DE97AD83B069}" destId="{2E17599B-4E0A-4711-BD71-A0C8808A3331}" srcOrd="16" destOrd="0" presId="urn:microsoft.com/office/officeart/2016/7/layout/RepeatingBendingProcessNew"/>
    <dgm:cxn modelId="{3048A9AC-2949-40FB-8B1A-48945A2C8507}" type="presParOf" srcId="{A9172659-0163-4E12-AFD0-DE97AD83B069}" destId="{4261F2D7-6761-4265-A909-3139C28EA196}" srcOrd="17" destOrd="0" presId="urn:microsoft.com/office/officeart/2016/7/layout/RepeatingBendingProcessNew"/>
    <dgm:cxn modelId="{D85E887D-E7F5-42F7-97FB-266320AA709C}" type="presParOf" srcId="{4261F2D7-6761-4265-A909-3139C28EA196}" destId="{57581A8F-C170-4FD2-8ED4-700DF5B48962}" srcOrd="0" destOrd="0" presId="urn:microsoft.com/office/officeart/2016/7/layout/RepeatingBendingProcessNew"/>
    <dgm:cxn modelId="{9DB95BBB-9425-4537-B075-7FD99CF9BFA7}" type="presParOf" srcId="{A9172659-0163-4E12-AFD0-DE97AD83B069}" destId="{ABCCDC87-529C-4762-BF06-C329029685B4}" srcOrd="18" destOrd="0" presId="urn:microsoft.com/office/officeart/2016/7/layout/RepeatingBendingProcessNew"/>
    <dgm:cxn modelId="{C3D711B4-4297-4959-B06E-8DB71123E5C9}" type="presParOf" srcId="{A9172659-0163-4E12-AFD0-DE97AD83B069}" destId="{50AD83E1-C9EE-42D4-AD94-1847E5147C15}" srcOrd="19" destOrd="0" presId="urn:microsoft.com/office/officeart/2016/7/layout/RepeatingBendingProcessNew"/>
    <dgm:cxn modelId="{9747AE31-FEFE-41E7-BD1C-72121ECF0E2E}" type="presParOf" srcId="{50AD83E1-C9EE-42D4-AD94-1847E5147C15}" destId="{FF5AF0CF-8F65-4060-B06C-92EC1525512C}" srcOrd="0" destOrd="0" presId="urn:microsoft.com/office/officeart/2016/7/layout/RepeatingBendingProcessNew"/>
    <dgm:cxn modelId="{BBEF509D-4C29-418A-B2B4-AACC1462B261}" type="presParOf" srcId="{A9172659-0163-4E12-AFD0-DE97AD83B069}" destId="{45F6E145-1C76-4252-BA44-F3370DA80C4A}" srcOrd="20" destOrd="0" presId="urn:microsoft.com/office/officeart/2016/7/layout/RepeatingBendingProcessNew"/>
    <dgm:cxn modelId="{B1B8561E-48BD-4EA6-B453-BCFEDFE4E007}" type="presParOf" srcId="{A9172659-0163-4E12-AFD0-DE97AD83B069}" destId="{8690184A-324C-47FC-A1C0-75C445BA7022}" srcOrd="21" destOrd="0" presId="urn:microsoft.com/office/officeart/2016/7/layout/RepeatingBendingProcessNew"/>
    <dgm:cxn modelId="{7C5C8CDD-5764-47BF-BF88-7451B6E6D82A}" type="presParOf" srcId="{8690184A-324C-47FC-A1C0-75C445BA7022}" destId="{A08A4550-7A92-4DCE-8CF3-E7532CE2B269}" srcOrd="0" destOrd="0" presId="urn:microsoft.com/office/officeart/2016/7/layout/RepeatingBendingProcessNew"/>
    <dgm:cxn modelId="{F92FFCA5-C4F1-4577-A8F1-32B433B0D0C4}" type="presParOf" srcId="{A9172659-0163-4E12-AFD0-DE97AD83B069}" destId="{0A2F7549-7980-44A4-8AFE-BE3827B36F61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22C351-EA1F-49B1-ABB7-C454F9D1075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76CD919-B49A-44ED-BDBB-62BEDDA0E3DA}">
      <dgm:prSet phldrT="[Text]" custT="1"/>
      <dgm:spPr/>
      <dgm:t>
        <a:bodyPr/>
        <a:lstStyle/>
        <a:p>
          <a:r>
            <a:rPr lang="en-US" sz="2400" dirty="0"/>
            <a:t>Work</a:t>
          </a:r>
          <a:endParaRPr lang="en-CA" sz="2400" dirty="0"/>
        </a:p>
      </dgm:t>
    </dgm:pt>
    <dgm:pt modelId="{46C5581A-7BDC-4756-9D3F-35C62160C7B4}" type="parTrans" cxnId="{5E928F72-7811-4A89-A82E-8128162BA520}">
      <dgm:prSet/>
      <dgm:spPr/>
      <dgm:t>
        <a:bodyPr/>
        <a:lstStyle/>
        <a:p>
          <a:endParaRPr lang="en-CA"/>
        </a:p>
      </dgm:t>
    </dgm:pt>
    <dgm:pt modelId="{7240AADA-8345-4232-A907-45464C6C8C67}" type="sibTrans" cxnId="{5E928F72-7811-4A89-A82E-8128162BA520}">
      <dgm:prSet/>
      <dgm:spPr/>
      <dgm:t>
        <a:bodyPr/>
        <a:lstStyle/>
        <a:p>
          <a:endParaRPr lang="en-CA"/>
        </a:p>
      </dgm:t>
    </dgm:pt>
    <dgm:pt modelId="{CD8CEAEE-7D19-4ACB-B90E-C805A891E581}">
      <dgm:prSet phldrT="[Text]" custT="1"/>
      <dgm:spPr/>
      <dgm:t>
        <a:bodyPr/>
        <a:lstStyle/>
        <a:p>
          <a:r>
            <a:rPr lang="en-US" sz="2400" dirty="0"/>
            <a:t>Childcare</a:t>
          </a:r>
          <a:endParaRPr lang="en-CA" sz="2400" dirty="0"/>
        </a:p>
      </dgm:t>
    </dgm:pt>
    <dgm:pt modelId="{643090AC-22C4-4989-BC06-54502C1140C9}" type="parTrans" cxnId="{87FD1081-A135-49CD-BD81-5DBC048D9785}">
      <dgm:prSet/>
      <dgm:spPr/>
      <dgm:t>
        <a:bodyPr/>
        <a:lstStyle/>
        <a:p>
          <a:endParaRPr lang="en-CA"/>
        </a:p>
      </dgm:t>
    </dgm:pt>
    <dgm:pt modelId="{67731B59-5905-4AC9-B9AE-D310DDC63EC4}" type="sibTrans" cxnId="{87FD1081-A135-49CD-BD81-5DBC048D9785}">
      <dgm:prSet/>
      <dgm:spPr/>
      <dgm:t>
        <a:bodyPr/>
        <a:lstStyle/>
        <a:p>
          <a:endParaRPr lang="en-CA"/>
        </a:p>
      </dgm:t>
    </dgm:pt>
    <dgm:pt modelId="{8578094F-3BFE-4C98-841C-500662350C21}">
      <dgm:prSet phldrT="[Text]" custT="1"/>
      <dgm:spPr/>
      <dgm:t>
        <a:bodyPr/>
        <a:lstStyle/>
        <a:p>
          <a:r>
            <a:rPr lang="en-US" sz="2400" dirty="0"/>
            <a:t> Homeschooling</a:t>
          </a:r>
          <a:r>
            <a:rPr lang="en-US" sz="1600" dirty="0"/>
            <a:t> </a:t>
          </a:r>
          <a:endParaRPr lang="en-CA" sz="1600" dirty="0"/>
        </a:p>
      </dgm:t>
    </dgm:pt>
    <dgm:pt modelId="{B569F878-B9FE-4B32-A71C-5D3202233CBA}" type="parTrans" cxnId="{3E04DC05-2383-40B3-BB0A-80E6BDA2E849}">
      <dgm:prSet/>
      <dgm:spPr/>
      <dgm:t>
        <a:bodyPr/>
        <a:lstStyle/>
        <a:p>
          <a:endParaRPr lang="en-CA"/>
        </a:p>
      </dgm:t>
    </dgm:pt>
    <dgm:pt modelId="{278670B7-E816-48BB-B119-872D3F44FA73}" type="sibTrans" cxnId="{3E04DC05-2383-40B3-BB0A-80E6BDA2E849}">
      <dgm:prSet/>
      <dgm:spPr/>
      <dgm:t>
        <a:bodyPr/>
        <a:lstStyle/>
        <a:p>
          <a:endParaRPr lang="en-CA"/>
        </a:p>
      </dgm:t>
    </dgm:pt>
    <dgm:pt modelId="{7F35EB46-E76C-4F65-90C6-FF68DA34D6C7}">
      <dgm:prSet phldrT="[Text]"/>
      <dgm:spPr/>
      <dgm:t>
        <a:bodyPr/>
        <a:lstStyle/>
        <a:p>
          <a:r>
            <a:rPr lang="en-US" dirty="0"/>
            <a:t>Family Time</a:t>
          </a:r>
          <a:endParaRPr lang="en-CA" dirty="0"/>
        </a:p>
      </dgm:t>
    </dgm:pt>
    <dgm:pt modelId="{92E3E13A-9E07-42F3-BD77-6C8A86206003}" type="parTrans" cxnId="{500D94E6-009E-4698-ABCA-D3A84848A642}">
      <dgm:prSet/>
      <dgm:spPr/>
      <dgm:t>
        <a:bodyPr/>
        <a:lstStyle/>
        <a:p>
          <a:endParaRPr lang="en-CA"/>
        </a:p>
      </dgm:t>
    </dgm:pt>
    <dgm:pt modelId="{7B9FFCD5-74A8-4196-9181-116EC849879A}" type="sibTrans" cxnId="{500D94E6-009E-4698-ABCA-D3A84848A642}">
      <dgm:prSet/>
      <dgm:spPr/>
      <dgm:t>
        <a:bodyPr/>
        <a:lstStyle/>
        <a:p>
          <a:endParaRPr lang="en-CA"/>
        </a:p>
      </dgm:t>
    </dgm:pt>
    <dgm:pt modelId="{CAC20355-5F29-4639-A017-BA2D2D7F9E55}">
      <dgm:prSet phldrT="[Text]"/>
      <dgm:spPr/>
      <dgm:t>
        <a:bodyPr/>
        <a:lstStyle/>
        <a:p>
          <a:r>
            <a:rPr lang="en-US" dirty="0"/>
            <a:t>Self Care</a:t>
          </a:r>
          <a:endParaRPr lang="en-CA" dirty="0"/>
        </a:p>
      </dgm:t>
    </dgm:pt>
    <dgm:pt modelId="{A7D20561-EA67-4F68-9636-9ADFA2B2FDA5}" type="parTrans" cxnId="{55885A6E-5172-4519-A509-37949D1ACC27}">
      <dgm:prSet/>
      <dgm:spPr/>
      <dgm:t>
        <a:bodyPr/>
        <a:lstStyle/>
        <a:p>
          <a:endParaRPr lang="en-CA"/>
        </a:p>
      </dgm:t>
    </dgm:pt>
    <dgm:pt modelId="{B2082535-2646-4883-A4EB-A3EED1D84287}" type="sibTrans" cxnId="{55885A6E-5172-4519-A509-37949D1ACC27}">
      <dgm:prSet/>
      <dgm:spPr/>
      <dgm:t>
        <a:bodyPr/>
        <a:lstStyle/>
        <a:p>
          <a:endParaRPr lang="en-CA"/>
        </a:p>
      </dgm:t>
    </dgm:pt>
    <dgm:pt modelId="{27AE43B2-79FE-4AFE-8E10-2CD0453B93C3}">
      <dgm:prSet phldrT="[Text]"/>
      <dgm:spPr/>
      <dgm:t>
        <a:bodyPr/>
        <a:lstStyle/>
        <a:p>
          <a:r>
            <a:rPr lang="en-US" dirty="0"/>
            <a:t>Housework</a:t>
          </a:r>
          <a:endParaRPr lang="en-CA" dirty="0"/>
        </a:p>
      </dgm:t>
    </dgm:pt>
    <dgm:pt modelId="{AF43104D-CFD9-479E-AFD4-05A045EB761C}" type="parTrans" cxnId="{0327C379-F16D-4086-92DA-F067B00BFFA7}">
      <dgm:prSet/>
      <dgm:spPr/>
      <dgm:t>
        <a:bodyPr/>
        <a:lstStyle/>
        <a:p>
          <a:endParaRPr lang="en-CA"/>
        </a:p>
      </dgm:t>
    </dgm:pt>
    <dgm:pt modelId="{6CA8B07E-E542-4E18-AB61-945739F20EC6}" type="sibTrans" cxnId="{0327C379-F16D-4086-92DA-F067B00BFFA7}">
      <dgm:prSet/>
      <dgm:spPr/>
      <dgm:t>
        <a:bodyPr/>
        <a:lstStyle/>
        <a:p>
          <a:endParaRPr lang="en-CA"/>
        </a:p>
      </dgm:t>
    </dgm:pt>
    <dgm:pt modelId="{E0CC9EEB-3A33-4B6A-A84E-F803B35A6750}" type="pres">
      <dgm:prSet presAssocID="{5622C351-EA1F-49B1-ABB7-C454F9D107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5D75DA-2D59-49F6-85E8-29CA596723DF}" type="pres">
      <dgm:prSet presAssocID="{776CD919-B49A-44ED-BDBB-62BEDDA0E3DA}" presName="hierRoot1" presStyleCnt="0"/>
      <dgm:spPr/>
    </dgm:pt>
    <dgm:pt modelId="{8384EF95-9F6D-4072-80EE-B94DCDF2FC1B}" type="pres">
      <dgm:prSet presAssocID="{776CD919-B49A-44ED-BDBB-62BEDDA0E3DA}" presName="composite" presStyleCnt="0"/>
      <dgm:spPr/>
    </dgm:pt>
    <dgm:pt modelId="{14970B82-70D2-4840-9AFF-628BD044E51C}" type="pres">
      <dgm:prSet presAssocID="{776CD919-B49A-44ED-BDBB-62BEDDA0E3DA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9FEA77A-97A6-4C0F-A45F-E74AA69EBF56}" type="pres">
      <dgm:prSet presAssocID="{776CD919-B49A-44ED-BDBB-62BEDDA0E3DA}" presName="text" presStyleLbl="revTx" presStyleIdx="0" presStyleCnt="6">
        <dgm:presLayoutVars>
          <dgm:chPref val="3"/>
        </dgm:presLayoutVars>
      </dgm:prSet>
      <dgm:spPr/>
    </dgm:pt>
    <dgm:pt modelId="{00DBD360-F6A6-4B10-B665-69778C1BFB2E}" type="pres">
      <dgm:prSet presAssocID="{776CD919-B49A-44ED-BDBB-62BEDDA0E3DA}" presName="hierChild2" presStyleCnt="0"/>
      <dgm:spPr/>
    </dgm:pt>
    <dgm:pt modelId="{6B0C7FED-C1DC-45E3-8370-065E5AAF1C32}" type="pres">
      <dgm:prSet presAssocID="{643090AC-22C4-4989-BC06-54502C1140C9}" presName="Name10" presStyleLbl="parChTrans1D2" presStyleIdx="0" presStyleCnt="2"/>
      <dgm:spPr/>
    </dgm:pt>
    <dgm:pt modelId="{F94F1B1F-FE87-4269-B787-94269A5D1363}" type="pres">
      <dgm:prSet presAssocID="{CD8CEAEE-7D19-4ACB-B90E-C805A891E581}" presName="hierRoot2" presStyleCnt="0"/>
      <dgm:spPr/>
    </dgm:pt>
    <dgm:pt modelId="{2D01315A-CEAB-4FF8-B4D4-5AF0AFC3F910}" type="pres">
      <dgm:prSet presAssocID="{CD8CEAEE-7D19-4ACB-B90E-C805A891E581}" presName="composite2" presStyleCnt="0"/>
      <dgm:spPr/>
    </dgm:pt>
    <dgm:pt modelId="{7CACEA12-629F-4C85-AAE6-7080788822F4}" type="pres">
      <dgm:prSet presAssocID="{CD8CEAEE-7D19-4ACB-B90E-C805A891E581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FD67D389-D3BE-42D7-BB90-A02A428D8CE0}" type="pres">
      <dgm:prSet presAssocID="{CD8CEAEE-7D19-4ACB-B90E-C805A891E581}" presName="text2" presStyleLbl="revTx" presStyleIdx="1" presStyleCnt="6">
        <dgm:presLayoutVars>
          <dgm:chPref val="3"/>
        </dgm:presLayoutVars>
      </dgm:prSet>
      <dgm:spPr/>
    </dgm:pt>
    <dgm:pt modelId="{84ECFF94-2DC7-4A17-8534-D47542156955}" type="pres">
      <dgm:prSet presAssocID="{CD8CEAEE-7D19-4ACB-B90E-C805A891E581}" presName="hierChild3" presStyleCnt="0"/>
      <dgm:spPr/>
    </dgm:pt>
    <dgm:pt modelId="{2A88069C-775E-403C-A849-83246C0F1BAA}" type="pres">
      <dgm:prSet presAssocID="{B569F878-B9FE-4B32-A71C-5D3202233CBA}" presName="Name17" presStyleLbl="parChTrans1D3" presStyleIdx="0" presStyleCnt="3"/>
      <dgm:spPr/>
    </dgm:pt>
    <dgm:pt modelId="{F44AB1A0-44E9-4E43-A5A2-AC2C0155DD88}" type="pres">
      <dgm:prSet presAssocID="{8578094F-3BFE-4C98-841C-500662350C21}" presName="hierRoot3" presStyleCnt="0"/>
      <dgm:spPr/>
    </dgm:pt>
    <dgm:pt modelId="{824A0914-0959-436B-9A43-8706B2CC226B}" type="pres">
      <dgm:prSet presAssocID="{8578094F-3BFE-4C98-841C-500662350C21}" presName="composite3" presStyleCnt="0"/>
      <dgm:spPr/>
    </dgm:pt>
    <dgm:pt modelId="{461F2D02-5CC7-4214-B22C-C080CA3D2B6C}" type="pres">
      <dgm:prSet presAssocID="{8578094F-3BFE-4C98-841C-500662350C21}" presName="image3" presStyleLbl="node3" presStyleIdx="0" presStyleCnt="3" custLinFactNeighborX="-24630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698D446-DE2D-4875-A7CF-67BF5F33C693}" type="pres">
      <dgm:prSet presAssocID="{8578094F-3BFE-4C98-841C-500662350C21}" presName="text3" presStyleLbl="revTx" presStyleIdx="2" presStyleCnt="6" custScaleX="134351">
        <dgm:presLayoutVars>
          <dgm:chPref val="3"/>
        </dgm:presLayoutVars>
      </dgm:prSet>
      <dgm:spPr/>
    </dgm:pt>
    <dgm:pt modelId="{E2C009E3-1BDF-4E94-9FE5-A97F1A342FA4}" type="pres">
      <dgm:prSet presAssocID="{8578094F-3BFE-4C98-841C-500662350C21}" presName="hierChild4" presStyleCnt="0"/>
      <dgm:spPr/>
    </dgm:pt>
    <dgm:pt modelId="{C1EEA2B9-04CC-4C56-9C58-1E3C94A0FE3A}" type="pres">
      <dgm:prSet presAssocID="{92E3E13A-9E07-42F3-BD77-6C8A86206003}" presName="Name17" presStyleLbl="parChTrans1D3" presStyleIdx="1" presStyleCnt="3"/>
      <dgm:spPr/>
    </dgm:pt>
    <dgm:pt modelId="{0C104D64-7B34-4F89-B3F8-5840A0259EA4}" type="pres">
      <dgm:prSet presAssocID="{7F35EB46-E76C-4F65-90C6-FF68DA34D6C7}" presName="hierRoot3" presStyleCnt="0"/>
      <dgm:spPr/>
    </dgm:pt>
    <dgm:pt modelId="{DAACFBBA-EF58-485E-8AD9-DF19E18A7EB5}" type="pres">
      <dgm:prSet presAssocID="{7F35EB46-E76C-4F65-90C6-FF68DA34D6C7}" presName="composite3" presStyleCnt="0"/>
      <dgm:spPr/>
    </dgm:pt>
    <dgm:pt modelId="{C55AAB7C-B9F2-4807-BC08-728F119832E8}" type="pres">
      <dgm:prSet presAssocID="{7F35EB46-E76C-4F65-90C6-FF68DA34D6C7}" presName="image3" presStyleLbl="node3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7E541EB-FD8A-4507-B198-BD105B5777FC}" type="pres">
      <dgm:prSet presAssocID="{7F35EB46-E76C-4F65-90C6-FF68DA34D6C7}" presName="text3" presStyleLbl="revTx" presStyleIdx="3" presStyleCnt="6">
        <dgm:presLayoutVars>
          <dgm:chPref val="3"/>
        </dgm:presLayoutVars>
      </dgm:prSet>
      <dgm:spPr/>
    </dgm:pt>
    <dgm:pt modelId="{DF51F6A0-E100-41C7-913F-795825DE8922}" type="pres">
      <dgm:prSet presAssocID="{7F35EB46-E76C-4F65-90C6-FF68DA34D6C7}" presName="hierChild4" presStyleCnt="0"/>
      <dgm:spPr/>
    </dgm:pt>
    <dgm:pt modelId="{EBC9D735-D58F-43C9-BB8D-4CE4E0A0A12E}" type="pres">
      <dgm:prSet presAssocID="{A7D20561-EA67-4F68-9636-9ADFA2B2FDA5}" presName="Name10" presStyleLbl="parChTrans1D2" presStyleIdx="1" presStyleCnt="2"/>
      <dgm:spPr/>
    </dgm:pt>
    <dgm:pt modelId="{8398B4F1-D66A-4D50-9988-0B239C20A31E}" type="pres">
      <dgm:prSet presAssocID="{CAC20355-5F29-4639-A017-BA2D2D7F9E55}" presName="hierRoot2" presStyleCnt="0"/>
      <dgm:spPr/>
    </dgm:pt>
    <dgm:pt modelId="{5606EA2C-7734-4B4D-9D8C-F544281C7582}" type="pres">
      <dgm:prSet presAssocID="{CAC20355-5F29-4639-A017-BA2D2D7F9E55}" presName="composite2" presStyleCnt="0"/>
      <dgm:spPr/>
    </dgm:pt>
    <dgm:pt modelId="{290528FE-446E-4519-BF79-78EBAA7D786D}" type="pres">
      <dgm:prSet presAssocID="{CAC20355-5F29-4639-A017-BA2D2D7F9E55}" presName="image2" presStyleLbl="node2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C2241A-277B-4C15-A1AD-7F925AC27DD6}" type="pres">
      <dgm:prSet presAssocID="{CAC20355-5F29-4639-A017-BA2D2D7F9E55}" presName="text2" presStyleLbl="revTx" presStyleIdx="4" presStyleCnt="6">
        <dgm:presLayoutVars>
          <dgm:chPref val="3"/>
        </dgm:presLayoutVars>
      </dgm:prSet>
      <dgm:spPr/>
    </dgm:pt>
    <dgm:pt modelId="{8F1E74A7-8E92-413D-B4C5-461DD792C55F}" type="pres">
      <dgm:prSet presAssocID="{CAC20355-5F29-4639-A017-BA2D2D7F9E55}" presName="hierChild3" presStyleCnt="0"/>
      <dgm:spPr/>
    </dgm:pt>
    <dgm:pt modelId="{250ECEF2-3BC1-42B7-9C5E-D941114C1F23}" type="pres">
      <dgm:prSet presAssocID="{AF43104D-CFD9-479E-AFD4-05A045EB761C}" presName="Name17" presStyleLbl="parChTrans1D3" presStyleIdx="2" presStyleCnt="3"/>
      <dgm:spPr/>
    </dgm:pt>
    <dgm:pt modelId="{945D188C-A06E-448C-BC3C-C940D0FF655C}" type="pres">
      <dgm:prSet presAssocID="{27AE43B2-79FE-4AFE-8E10-2CD0453B93C3}" presName="hierRoot3" presStyleCnt="0"/>
      <dgm:spPr/>
    </dgm:pt>
    <dgm:pt modelId="{CF40A2B8-30B0-43E2-8A04-84D523779BCD}" type="pres">
      <dgm:prSet presAssocID="{27AE43B2-79FE-4AFE-8E10-2CD0453B93C3}" presName="composite3" presStyleCnt="0"/>
      <dgm:spPr/>
    </dgm:pt>
    <dgm:pt modelId="{B2EE7A65-0656-458E-BF77-F818F74DAB64}" type="pres">
      <dgm:prSet presAssocID="{27AE43B2-79FE-4AFE-8E10-2CD0453B93C3}" presName="image3" presStyleLbl="node3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AC4065-D3F3-4E2F-8BD4-67A42C9034BD}" type="pres">
      <dgm:prSet presAssocID="{27AE43B2-79FE-4AFE-8E10-2CD0453B93C3}" presName="text3" presStyleLbl="revTx" presStyleIdx="5" presStyleCnt="6">
        <dgm:presLayoutVars>
          <dgm:chPref val="3"/>
        </dgm:presLayoutVars>
      </dgm:prSet>
      <dgm:spPr/>
    </dgm:pt>
    <dgm:pt modelId="{64FEC5D0-88AF-4F18-B33E-BAF6409747B7}" type="pres">
      <dgm:prSet presAssocID="{27AE43B2-79FE-4AFE-8E10-2CD0453B93C3}" presName="hierChild4" presStyleCnt="0"/>
      <dgm:spPr/>
    </dgm:pt>
  </dgm:ptLst>
  <dgm:cxnLst>
    <dgm:cxn modelId="{3E04DC05-2383-40B3-BB0A-80E6BDA2E849}" srcId="{CD8CEAEE-7D19-4ACB-B90E-C805A891E581}" destId="{8578094F-3BFE-4C98-841C-500662350C21}" srcOrd="0" destOrd="0" parTransId="{B569F878-B9FE-4B32-A71C-5D3202233CBA}" sibTransId="{278670B7-E816-48BB-B119-872D3F44FA73}"/>
    <dgm:cxn modelId="{96EA5813-DB5F-41F4-8193-2F87BCFF39F0}" type="presOf" srcId="{92E3E13A-9E07-42F3-BD77-6C8A86206003}" destId="{C1EEA2B9-04CC-4C56-9C58-1E3C94A0FE3A}" srcOrd="0" destOrd="0" presId="urn:microsoft.com/office/officeart/2009/layout/CirclePictureHierarchy"/>
    <dgm:cxn modelId="{4B07FC13-3419-44EF-A77D-C228EE75C30A}" type="presOf" srcId="{643090AC-22C4-4989-BC06-54502C1140C9}" destId="{6B0C7FED-C1DC-45E3-8370-065E5AAF1C32}" srcOrd="0" destOrd="0" presId="urn:microsoft.com/office/officeart/2009/layout/CirclePictureHierarchy"/>
    <dgm:cxn modelId="{8D792127-3FF3-45FB-8BAE-EED6AED5F4A1}" type="presOf" srcId="{7F35EB46-E76C-4F65-90C6-FF68DA34D6C7}" destId="{F7E541EB-FD8A-4507-B198-BD105B5777FC}" srcOrd="0" destOrd="0" presId="urn:microsoft.com/office/officeart/2009/layout/CirclePictureHierarchy"/>
    <dgm:cxn modelId="{D61DDC27-A0DC-41E9-85FD-A41B13AF61E7}" type="presOf" srcId="{A7D20561-EA67-4F68-9636-9ADFA2B2FDA5}" destId="{EBC9D735-D58F-43C9-BB8D-4CE4E0A0A12E}" srcOrd="0" destOrd="0" presId="urn:microsoft.com/office/officeart/2009/layout/CirclePictureHierarchy"/>
    <dgm:cxn modelId="{77662261-1A4B-41E1-B7A0-378F3EFE693F}" type="presOf" srcId="{5622C351-EA1F-49B1-ABB7-C454F9D1075F}" destId="{E0CC9EEB-3A33-4B6A-A84E-F803B35A6750}" srcOrd="0" destOrd="0" presId="urn:microsoft.com/office/officeart/2009/layout/CirclePictureHierarchy"/>
    <dgm:cxn modelId="{55885A6E-5172-4519-A509-37949D1ACC27}" srcId="{776CD919-B49A-44ED-BDBB-62BEDDA0E3DA}" destId="{CAC20355-5F29-4639-A017-BA2D2D7F9E55}" srcOrd="1" destOrd="0" parTransId="{A7D20561-EA67-4F68-9636-9ADFA2B2FDA5}" sibTransId="{B2082535-2646-4883-A4EB-A3EED1D84287}"/>
    <dgm:cxn modelId="{5E928F72-7811-4A89-A82E-8128162BA520}" srcId="{5622C351-EA1F-49B1-ABB7-C454F9D1075F}" destId="{776CD919-B49A-44ED-BDBB-62BEDDA0E3DA}" srcOrd="0" destOrd="0" parTransId="{46C5581A-7BDC-4756-9D3F-35C62160C7B4}" sibTransId="{7240AADA-8345-4232-A907-45464C6C8C67}"/>
    <dgm:cxn modelId="{0327C379-F16D-4086-92DA-F067B00BFFA7}" srcId="{CAC20355-5F29-4639-A017-BA2D2D7F9E55}" destId="{27AE43B2-79FE-4AFE-8E10-2CD0453B93C3}" srcOrd="0" destOrd="0" parTransId="{AF43104D-CFD9-479E-AFD4-05A045EB761C}" sibTransId="{6CA8B07E-E542-4E18-AB61-945739F20EC6}"/>
    <dgm:cxn modelId="{5293A07A-74E9-4E42-AE8C-C20926213C1B}" type="presOf" srcId="{AF43104D-CFD9-479E-AFD4-05A045EB761C}" destId="{250ECEF2-3BC1-42B7-9C5E-D941114C1F23}" srcOrd="0" destOrd="0" presId="urn:microsoft.com/office/officeart/2009/layout/CirclePictureHierarchy"/>
    <dgm:cxn modelId="{87FD1081-A135-49CD-BD81-5DBC048D9785}" srcId="{776CD919-B49A-44ED-BDBB-62BEDDA0E3DA}" destId="{CD8CEAEE-7D19-4ACB-B90E-C805A891E581}" srcOrd="0" destOrd="0" parTransId="{643090AC-22C4-4989-BC06-54502C1140C9}" sibTransId="{67731B59-5905-4AC9-B9AE-D310DDC63EC4}"/>
    <dgm:cxn modelId="{8BD442A2-F63E-4A7A-AC99-14EAF4A2F128}" type="presOf" srcId="{27AE43B2-79FE-4AFE-8E10-2CD0453B93C3}" destId="{93AC4065-D3F3-4E2F-8BD4-67A42C9034BD}" srcOrd="0" destOrd="0" presId="urn:microsoft.com/office/officeart/2009/layout/CirclePictureHierarchy"/>
    <dgm:cxn modelId="{DB1ED2C9-AD9C-4EFB-B7DA-FC80F3511E2A}" type="presOf" srcId="{776CD919-B49A-44ED-BDBB-62BEDDA0E3DA}" destId="{49FEA77A-97A6-4C0F-A45F-E74AA69EBF56}" srcOrd="0" destOrd="0" presId="urn:microsoft.com/office/officeart/2009/layout/CirclePictureHierarchy"/>
    <dgm:cxn modelId="{6F472BD3-FF76-46AE-B762-34FA7A537DD8}" type="presOf" srcId="{CAC20355-5F29-4639-A017-BA2D2D7F9E55}" destId="{C7C2241A-277B-4C15-A1AD-7F925AC27DD6}" srcOrd="0" destOrd="0" presId="urn:microsoft.com/office/officeart/2009/layout/CirclePictureHierarchy"/>
    <dgm:cxn modelId="{CA38C2D4-04A3-4C30-8A40-020269775AA5}" type="presOf" srcId="{B569F878-B9FE-4B32-A71C-5D3202233CBA}" destId="{2A88069C-775E-403C-A849-83246C0F1BAA}" srcOrd="0" destOrd="0" presId="urn:microsoft.com/office/officeart/2009/layout/CirclePictureHierarchy"/>
    <dgm:cxn modelId="{500D94E6-009E-4698-ABCA-D3A84848A642}" srcId="{CD8CEAEE-7D19-4ACB-B90E-C805A891E581}" destId="{7F35EB46-E76C-4F65-90C6-FF68DA34D6C7}" srcOrd="1" destOrd="0" parTransId="{92E3E13A-9E07-42F3-BD77-6C8A86206003}" sibTransId="{7B9FFCD5-74A8-4196-9181-116EC849879A}"/>
    <dgm:cxn modelId="{8FD308EB-370B-4BCC-ADB6-16C28BD5E842}" type="presOf" srcId="{8578094F-3BFE-4C98-841C-500662350C21}" destId="{B698D446-DE2D-4875-A7CF-67BF5F33C693}" srcOrd="0" destOrd="0" presId="urn:microsoft.com/office/officeart/2009/layout/CirclePictureHierarchy"/>
    <dgm:cxn modelId="{F98DD9FC-39F5-4BD4-8D13-070BCD2B0E5C}" type="presOf" srcId="{CD8CEAEE-7D19-4ACB-B90E-C805A891E581}" destId="{FD67D389-D3BE-42D7-BB90-A02A428D8CE0}" srcOrd="0" destOrd="0" presId="urn:microsoft.com/office/officeart/2009/layout/CirclePictureHierarchy"/>
    <dgm:cxn modelId="{FC2F747F-12FA-4A10-A2D3-377437F09D43}" type="presParOf" srcId="{E0CC9EEB-3A33-4B6A-A84E-F803B35A6750}" destId="{415D75DA-2D59-49F6-85E8-29CA596723DF}" srcOrd="0" destOrd="0" presId="urn:microsoft.com/office/officeart/2009/layout/CirclePictureHierarchy"/>
    <dgm:cxn modelId="{E081F3F3-67C5-4F2D-B2E4-5147F5C4D6E4}" type="presParOf" srcId="{415D75DA-2D59-49F6-85E8-29CA596723DF}" destId="{8384EF95-9F6D-4072-80EE-B94DCDF2FC1B}" srcOrd="0" destOrd="0" presId="urn:microsoft.com/office/officeart/2009/layout/CirclePictureHierarchy"/>
    <dgm:cxn modelId="{FB6A6907-5862-47CB-8512-61824B2EE333}" type="presParOf" srcId="{8384EF95-9F6D-4072-80EE-B94DCDF2FC1B}" destId="{14970B82-70D2-4840-9AFF-628BD044E51C}" srcOrd="0" destOrd="0" presId="urn:microsoft.com/office/officeart/2009/layout/CirclePictureHierarchy"/>
    <dgm:cxn modelId="{12042AC6-D4F7-4301-B011-35A23086607A}" type="presParOf" srcId="{8384EF95-9F6D-4072-80EE-B94DCDF2FC1B}" destId="{49FEA77A-97A6-4C0F-A45F-E74AA69EBF56}" srcOrd="1" destOrd="0" presId="urn:microsoft.com/office/officeart/2009/layout/CirclePictureHierarchy"/>
    <dgm:cxn modelId="{C001AE9C-CD88-48CC-ACC0-6057EAFF9E01}" type="presParOf" srcId="{415D75DA-2D59-49F6-85E8-29CA596723DF}" destId="{00DBD360-F6A6-4B10-B665-69778C1BFB2E}" srcOrd="1" destOrd="0" presId="urn:microsoft.com/office/officeart/2009/layout/CirclePictureHierarchy"/>
    <dgm:cxn modelId="{5941C9AC-9BFE-4A5E-A5C7-E984FB87CE43}" type="presParOf" srcId="{00DBD360-F6A6-4B10-B665-69778C1BFB2E}" destId="{6B0C7FED-C1DC-45E3-8370-065E5AAF1C32}" srcOrd="0" destOrd="0" presId="urn:microsoft.com/office/officeart/2009/layout/CirclePictureHierarchy"/>
    <dgm:cxn modelId="{E0DD2B46-7A60-412F-8C81-E9A6BB3EFB4C}" type="presParOf" srcId="{00DBD360-F6A6-4B10-B665-69778C1BFB2E}" destId="{F94F1B1F-FE87-4269-B787-94269A5D1363}" srcOrd="1" destOrd="0" presId="urn:microsoft.com/office/officeart/2009/layout/CirclePictureHierarchy"/>
    <dgm:cxn modelId="{9BEE3BDB-C5B9-4E92-9A4C-DB3783993556}" type="presParOf" srcId="{F94F1B1F-FE87-4269-B787-94269A5D1363}" destId="{2D01315A-CEAB-4FF8-B4D4-5AF0AFC3F910}" srcOrd="0" destOrd="0" presId="urn:microsoft.com/office/officeart/2009/layout/CirclePictureHierarchy"/>
    <dgm:cxn modelId="{50028F24-2734-4AB5-AE34-68794EB62D3E}" type="presParOf" srcId="{2D01315A-CEAB-4FF8-B4D4-5AF0AFC3F910}" destId="{7CACEA12-629F-4C85-AAE6-7080788822F4}" srcOrd="0" destOrd="0" presId="urn:microsoft.com/office/officeart/2009/layout/CirclePictureHierarchy"/>
    <dgm:cxn modelId="{0098B14B-B964-4625-A53C-059D19B61362}" type="presParOf" srcId="{2D01315A-CEAB-4FF8-B4D4-5AF0AFC3F910}" destId="{FD67D389-D3BE-42D7-BB90-A02A428D8CE0}" srcOrd="1" destOrd="0" presId="urn:microsoft.com/office/officeart/2009/layout/CirclePictureHierarchy"/>
    <dgm:cxn modelId="{F240AD2E-F313-419F-BBD3-CB533E6F31AD}" type="presParOf" srcId="{F94F1B1F-FE87-4269-B787-94269A5D1363}" destId="{84ECFF94-2DC7-4A17-8534-D47542156955}" srcOrd="1" destOrd="0" presId="urn:microsoft.com/office/officeart/2009/layout/CirclePictureHierarchy"/>
    <dgm:cxn modelId="{2A8D39EF-3AB1-4A31-A683-374E00566950}" type="presParOf" srcId="{84ECFF94-2DC7-4A17-8534-D47542156955}" destId="{2A88069C-775E-403C-A849-83246C0F1BAA}" srcOrd="0" destOrd="0" presId="urn:microsoft.com/office/officeart/2009/layout/CirclePictureHierarchy"/>
    <dgm:cxn modelId="{9D7EDAB2-D75F-4A8A-BF86-C05BE4589E0A}" type="presParOf" srcId="{84ECFF94-2DC7-4A17-8534-D47542156955}" destId="{F44AB1A0-44E9-4E43-A5A2-AC2C0155DD88}" srcOrd="1" destOrd="0" presId="urn:microsoft.com/office/officeart/2009/layout/CirclePictureHierarchy"/>
    <dgm:cxn modelId="{7BDA7861-A1DA-447B-B3DA-C824C0596BF0}" type="presParOf" srcId="{F44AB1A0-44E9-4E43-A5A2-AC2C0155DD88}" destId="{824A0914-0959-436B-9A43-8706B2CC226B}" srcOrd="0" destOrd="0" presId="urn:microsoft.com/office/officeart/2009/layout/CirclePictureHierarchy"/>
    <dgm:cxn modelId="{4750B516-C315-42F5-941F-0DF042914820}" type="presParOf" srcId="{824A0914-0959-436B-9A43-8706B2CC226B}" destId="{461F2D02-5CC7-4214-B22C-C080CA3D2B6C}" srcOrd="0" destOrd="0" presId="urn:microsoft.com/office/officeart/2009/layout/CirclePictureHierarchy"/>
    <dgm:cxn modelId="{B30ABFE4-76D1-4565-B2DA-CE9A056E81F3}" type="presParOf" srcId="{824A0914-0959-436B-9A43-8706B2CC226B}" destId="{B698D446-DE2D-4875-A7CF-67BF5F33C693}" srcOrd="1" destOrd="0" presId="urn:microsoft.com/office/officeart/2009/layout/CirclePictureHierarchy"/>
    <dgm:cxn modelId="{87B9EB94-8141-4940-BE1B-026A77DD3B0E}" type="presParOf" srcId="{F44AB1A0-44E9-4E43-A5A2-AC2C0155DD88}" destId="{E2C009E3-1BDF-4E94-9FE5-A97F1A342FA4}" srcOrd="1" destOrd="0" presId="urn:microsoft.com/office/officeart/2009/layout/CirclePictureHierarchy"/>
    <dgm:cxn modelId="{12688751-2708-4617-ACAC-8AB1D3BA148C}" type="presParOf" srcId="{84ECFF94-2DC7-4A17-8534-D47542156955}" destId="{C1EEA2B9-04CC-4C56-9C58-1E3C94A0FE3A}" srcOrd="2" destOrd="0" presId="urn:microsoft.com/office/officeart/2009/layout/CirclePictureHierarchy"/>
    <dgm:cxn modelId="{2D7A15DC-06BF-40F8-B289-35C22C7FA8F8}" type="presParOf" srcId="{84ECFF94-2DC7-4A17-8534-D47542156955}" destId="{0C104D64-7B34-4F89-B3F8-5840A0259EA4}" srcOrd="3" destOrd="0" presId="urn:microsoft.com/office/officeart/2009/layout/CirclePictureHierarchy"/>
    <dgm:cxn modelId="{DA76526B-4627-4018-A8C2-E8CE0FF5A9DF}" type="presParOf" srcId="{0C104D64-7B34-4F89-B3F8-5840A0259EA4}" destId="{DAACFBBA-EF58-485E-8AD9-DF19E18A7EB5}" srcOrd="0" destOrd="0" presId="urn:microsoft.com/office/officeart/2009/layout/CirclePictureHierarchy"/>
    <dgm:cxn modelId="{715BF0A2-584A-4CEC-8550-E5F812C59955}" type="presParOf" srcId="{DAACFBBA-EF58-485E-8AD9-DF19E18A7EB5}" destId="{C55AAB7C-B9F2-4807-BC08-728F119832E8}" srcOrd="0" destOrd="0" presId="urn:microsoft.com/office/officeart/2009/layout/CirclePictureHierarchy"/>
    <dgm:cxn modelId="{C42B6AAE-7ABD-49A6-A35D-E1CA5DF06190}" type="presParOf" srcId="{DAACFBBA-EF58-485E-8AD9-DF19E18A7EB5}" destId="{F7E541EB-FD8A-4507-B198-BD105B5777FC}" srcOrd="1" destOrd="0" presId="urn:microsoft.com/office/officeart/2009/layout/CirclePictureHierarchy"/>
    <dgm:cxn modelId="{B1C0D11E-098B-4B6F-A26D-B6B0B4F366C7}" type="presParOf" srcId="{0C104D64-7B34-4F89-B3F8-5840A0259EA4}" destId="{DF51F6A0-E100-41C7-913F-795825DE8922}" srcOrd="1" destOrd="0" presId="urn:microsoft.com/office/officeart/2009/layout/CirclePictureHierarchy"/>
    <dgm:cxn modelId="{7793B63E-1AEB-4BCF-86A9-04C6EB26BE20}" type="presParOf" srcId="{00DBD360-F6A6-4B10-B665-69778C1BFB2E}" destId="{EBC9D735-D58F-43C9-BB8D-4CE4E0A0A12E}" srcOrd="2" destOrd="0" presId="urn:microsoft.com/office/officeart/2009/layout/CirclePictureHierarchy"/>
    <dgm:cxn modelId="{5A4F77AE-8B05-4A32-AEF2-BB215E8CF654}" type="presParOf" srcId="{00DBD360-F6A6-4B10-B665-69778C1BFB2E}" destId="{8398B4F1-D66A-4D50-9988-0B239C20A31E}" srcOrd="3" destOrd="0" presId="urn:microsoft.com/office/officeart/2009/layout/CirclePictureHierarchy"/>
    <dgm:cxn modelId="{CE64CC50-C2D5-4BFE-9C89-4BBC889BAFF1}" type="presParOf" srcId="{8398B4F1-D66A-4D50-9988-0B239C20A31E}" destId="{5606EA2C-7734-4B4D-9D8C-F544281C7582}" srcOrd="0" destOrd="0" presId="urn:microsoft.com/office/officeart/2009/layout/CirclePictureHierarchy"/>
    <dgm:cxn modelId="{C97B3541-5A0E-4CB2-9998-AEA6A8B9B82F}" type="presParOf" srcId="{5606EA2C-7734-4B4D-9D8C-F544281C7582}" destId="{290528FE-446E-4519-BF79-78EBAA7D786D}" srcOrd="0" destOrd="0" presId="urn:microsoft.com/office/officeart/2009/layout/CirclePictureHierarchy"/>
    <dgm:cxn modelId="{63FB96E6-5343-4ACA-9933-568635538935}" type="presParOf" srcId="{5606EA2C-7734-4B4D-9D8C-F544281C7582}" destId="{C7C2241A-277B-4C15-A1AD-7F925AC27DD6}" srcOrd="1" destOrd="0" presId="urn:microsoft.com/office/officeart/2009/layout/CirclePictureHierarchy"/>
    <dgm:cxn modelId="{D5CA928D-73E0-41D4-B2D0-6E5DCCFB0BEE}" type="presParOf" srcId="{8398B4F1-D66A-4D50-9988-0B239C20A31E}" destId="{8F1E74A7-8E92-413D-B4C5-461DD792C55F}" srcOrd="1" destOrd="0" presId="urn:microsoft.com/office/officeart/2009/layout/CirclePictureHierarchy"/>
    <dgm:cxn modelId="{509F1DC2-6C43-4290-8FFC-27501A3A07F1}" type="presParOf" srcId="{8F1E74A7-8E92-413D-B4C5-461DD792C55F}" destId="{250ECEF2-3BC1-42B7-9C5E-D941114C1F23}" srcOrd="0" destOrd="0" presId="urn:microsoft.com/office/officeart/2009/layout/CirclePictureHierarchy"/>
    <dgm:cxn modelId="{9F4ACE0C-8E42-4967-954C-538E3A17EB45}" type="presParOf" srcId="{8F1E74A7-8E92-413D-B4C5-461DD792C55F}" destId="{945D188C-A06E-448C-BC3C-C940D0FF655C}" srcOrd="1" destOrd="0" presId="urn:microsoft.com/office/officeart/2009/layout/CirclePictureHierarchy"/>
    <dgm:cxn modelId="{27531F4F-6493-4191-84BD-78EF31C190DE}" type="presParOf" srcId="{945D188C-A06E-448C-BC3C-C940D0FF655C}" destId="{CF40A2B8-30B0-43E2-8A04-84D523779BCD}" srcOrd="0" destOrd="0" presId="urn:microsoft.com/office/officeart/2009/layout/CirclePictureHierarchy"/>
    <dgm:cxn modelId="{DFE68EC7-10DA-462C-A881-7460410DC1E3}" type="presParOf" srcId="{CF40A2B8-30B0-43E2-8A04-84D523779BCD}" destId="{B2EE7A65-0656-458E-BF77-F818F74DAB64}" srcOrd="0" destOrd="0" presId="urn:microsoft.com/office/officeart/2009/layout/CirclePictureHierarchy"/>
    <dgm:cxn modelId="{B0693905-D41E-4B7C-95AA-A03127389F56}" type="presParOf" srcId="{CF40A2B8-30B0-43E2-8A04-84D523779BCD}" destId="{93AC4065-D3F3-4E2F-8BD4-67A42C9034BD}" srcOrd="1" destOrd="0" presId="urn:microsoft.com/office/officeart/2009/layout/CirclePictureHierarchy"/>
    <dgm:cxn modelId="{7D4BCC22-B95C-4B24-8B87-37A334868951}" type="presParOf" srcId="{945D188C-A06E-448C-BC3C-C940D0FF655C}" destId="{64FEC5D0-88AF-4F18-B33E-BAF6409747B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414E6B-8AEF-4EB9-9A23-BB89809EF60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BBE6B21-49C7-48CA-A6B7-A2C921759B9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4400" dirty="0"/>
            <a:t>Priorities</a:t>
          </a:r>
          <a:endParaRPr lang="en-CA" sz="4400" dirty="0"/>
        </a:p>
      </dgm:t>
    </dgm:pt>
    <dgm:pt modelId="{BE816DA3-64C9-4E28-B2A9-D821BBF00913}" type="parTrans" cxnId="{F0F0BE75-EDD4-4D27-8C7B-BDB95BD4147B}">
      <dgm:prSet/>
      <dgm:spPr/>
      <dgm:t>
        <a:bodyPr/>
        <a:lstStyle/>
        <a:p>
          <a:endParaRPr lang="en-CA"/>
        </a:p>
      </dgm:t>
    </dgm:pt>
    <dgm:pt modelId="{03EDD8D3-A033-45EF-9673-DEBAF683CB20}" type="sibTrans" cxnId="{F0F0BE75-EDD4-4D27-8C7B-BDB95BD4147B}">
      <dgm:prSet/>
      <dgm:spPr/>
      <dgm:t>
        <a:bodyPr/>
        <a:lstStyle/>
        <a:p>
          <a:endParaRPr lang="en-CA"/>
        </a:p>
      </dgm:t>
    </dgm:pt>
    <dgm:pt modelId="{F9D728EB-9A80-4C71-9371-7BF4DE57453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/>
            <a:t>Childcare</a:t>
          </a:r>
        </a:p>
        <a:p>
          <a:endParaRPr lang="en-US" sz="1700" dirty="0"/>
        </a:p>
      </dgm:t>
    </dgm:pt>
    <dgm:pt modelId="{2A844EB3-BE90-4126-89CE-47A92D0F7C9E}" type="parTrans" cxnId="{4C4F19DC-3B2E-4150-847B-224C64C4E4F4}">
      <dgm:prSet/>
      <dgm:spPr/>
      <dgm:t>
        <a:bodyPr/>
        <a:lstStyle/>
        <a:p>
          <a:endParaRPr lang="en-CA"/>
        </a:p>
      </dgm:t>
    </dgm:pt>
    <dgm:pt modelId="{9C726E70-EA35-467F-8801-29C16EBF1A95}" type="sibTrans" cxnId="{4C4F19DC-3B2E-4150-847B-224C64C4E4F4}">
      <dgm:prSet/>
      <dgm:spPr/>
      <dgm:t>
        <a:bodyPr/>
        <a:lstStyle/>
        <a:p>
          <a:endParaRPr lang="en-CA"/>
        </a:p>
      </dgm:t>
    </dgm:pt>
    <dgm:pt modelId="{ABEE84A7-12F8-43B5-A421-D86861BED1A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b="1" dirty="0"/>
            <a:t>Work</a:t>
          </a:r>
          <a:endParaRPr lang="en-CA" sz="1400" b="1" dirty="0"/>
        </a:p>
      </dgm:t>
    </dgm:pt>
    <dgm:pt modelId="{75ECE74F-6FDD-4D41-8A80-C5CA31AA6D9B}" type="parTrans" cxnId="{AAA84475-23F5-4A68-A908-EC3315D891FD}">
      <dgm:prSet/>
      <dgm:spPr/>
      <dgm:t>
        <a:bodyPr/>
        <a:lstStyle/>
        <a:p>
          <a:endParaRPr lang="en-CA"/>
        </a:p>
      </dgm:t>
    </dgm:pt>
    <dgm:pt modelId="{F2440FBF-FFB5-4DD7-AAEC-EC9EF16E13B3}" type="sibTrans" cxnId="{AAA84475-23F5-4A68-A908-EC3315D891FD}">
      <dgm:prSet/>
      <dgm:spPr/>
      <dgm:t>
        <a:bodyPr/>
        <a:lstStyle/>
        <a:p>
          <a:endParaRPr lang="en-CA"/>
        </a:p>
      </dgm:t>
    </dgm:pt>
    <dgm:pt modelId="{E0430921-C0BC-4D1E-966B-7D5C5B234D5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1" dirty="0"/>
            <a:t>Homeschool</a:t>
          </a:r>
        </a:p>
      </dgm:t>
    </dgm:pt>
    <dgm:pt modelId="{9A1A2DDD-6F7F-4C91-8D78-A9B963F66520}" type="parTrans" cxnId="{D77F2F64-E71D-469B-9106-CDB0859BE734}">
      <dgm:prSet/>
      <dgm:spPr/>
      <dgm:t>
        <a:bodyPr/>
        <a:lstStyle/>
        <a:p>
          <a:endParaRPr lang="en-CA"/>
        </a:p>
      </dgm:t>
    </dgm:pt>
    <dgm:pt modelId="{3582EAFB-D3F8-4014-9E80-3EC318131807}" type="sibTrans" cxnId="{D77F2F64-E71D-469B-9106-CDB0859BE734}">
      <dgm:prSet/>
      <dgm:spPr/>
      <dgm:t>
        <a:bodyPr/>
        <a:lstStyle/>
        <a:p>
          <a:endParaRPr lang="en-CA"/>
        </a:p>
      </dgm:t>
    </dgm:pt>
    <dgm:pt modelId="{9D4DE947-3BCE-4DA0-80C8-C16BAA1C9B8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800" b="1" dirty="0"/>
        </a:p>
        <a:p>
          <a:endParaRPr lang="en-US" sz="2800" b="1" dirty="0"/>
        </a:p>
        <a:p>
          <a:r>
            <a:rPr lang="en-US" sz="2800" b="1" dirty="0"/>
            <a:t>Self Care</a:t>
          </a:r>
        </a:p>
        <a:p>
          <a:endParaRPr lang="en-CA" sz="1200" dirty="0"/>
        </a:p>
        <a:p>
          <a:endParaRPr lang="en-CA" sz="1200" dirty="0"/>
        </a:p>
        <a:p>
          <a:endParaRPr lang="en-CA" sz="1200" dirty="0"/>
        </a:p>
        <a:p>
          <a:endParaRPr lang="en-CA" sz="1200" dirty="0"/>
        </a:p>
      </dgm:t>
    </dgm:pt>
    <dgm:pt modelId="{25CE2A4B-9689-41EB-8CA1-0A33E0F4E104}" type="parTrans" cxnId="{86719529-9467-43F2-96E0-7F016FB78372}">
      <dgm:prSet/>
      <dgm:spPr/>
      <dgm:t>
        <a:bodyPr/>
        <a:lstStyle/>
        <a:p>
          <a:endParaRPr lang="en-CA"/>
        </a:p>
      </dgm:t>
    </dgm:pt>
    <dgm:pt modelId="{4A866A52-FD02-4F1A-8E64-3A1CA46F297C}" type="sibTrans" cxnId="{86719529-9467-43F2-96E0-7F016FB78372}">
      <dgm:prSet/>
      <dgm:spPr/>
      <dgm:t>
        <a:bodyPr/>
        <a:lstStyle/>
        <a:p>
          <a:endParaRPr lang="en-CA"/>
        </a:p>
      </dgm:t>
    </dgm:pt>
    <dgm:pt modelId="{7DD8DF0B-7379-4639-B3D7-1D8E6B916CDB}" type="pres">
      <dgm:prSet presAssocID="{96414E6B-8AEF-4EB9-9A23-BB89809EF60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ADD600-0E81-4DAC-8A73-79A5DDFC9C26}" type="pres">
      <dgm:prSet presAssocID="{96414E6B-8AEF-4EB9-9A23-BB89809EF60C}" presName="matrix" presStyleCnt="0"/>
      <dgm:spPr/>
    </dgm:pt>
    <dgm:pt modelId="{9DA0AA8E-8D7E-484D-98D2-06E1C3C0D6E1}" type="pres">
      <dgm:prSet presAssocID="{96414E6B-8AEF-4EB9-9A23-BB89809EF60C}" presName="tile1" presStyleLbl="node1" presStyleIdx="0" presStyleCnt="4" custLinFactNeighborX="0" custLinFactNeighborY="16089"/>
      <dgm:spPr/>
    </dgm:pt>
    <dgm:pt modelId="{85990306-69F5-4758-9875-B4BD40233C2A}" type="pres">
      <dgm:prSet presAssocID="{96414E6B-8AEF-4EB9-9A23-BB89809EF60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A649DF-1DDB-4821-B9F5-067D111800F6}" type="pres">
      <dgm:prSet presAssocID="{96414E6B-8AEF-4EB9-9A23-BB89809EF60C}" presName="tile2" presStyleLbl="node1" presStyleIdx="1" presStyleCnt="4" custLinFactNeighborX="-8" custLinFactNeighborY="16089"/>
      <dgm:spPr/>
    </dgm:pt>
    <dgm:pt modelId="{0177BF04-80CB-475F-96D2-4F1E6BB5E10E}" type="pres">
      <dgm:prSet presAssocID="{96414E6B-8AEF-4EB9-9A23-BB89809EF60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75CEFB-D778-4753-92D7-7A3579B9D802}" type="pres">
      <dgm:prSet presAssocID="{96414E6B-8AEF-4EB9-9A23-BB89809EF60C}" presName="tile3" presStyleLbl="node1" presStyleIdx="2" presStyleCnt="4" custLinFactNeighborX="-10225" custLinFactNeighborY="-11503"/>
      <dgm:spPr/>
    </dgm:pt>
    <dgm:pt modelId="{E456F397-3398-480D-8697-D8D65C8D4778}" type="pres">
      <dgm:prSet presAssocID="{96414E6B-8AEF-4EB9-9A23-BB89809EF60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35B955-7666-4755-A8C4-D2EB3FE94637}" type="pres">
      <dgm:prSet presAssocID="{96414E6B-8AEF-4EB9-9A23-BB89809EF60C}" presName="tile4" presStyleLbl="node1" presStyleIdx="3" presStyleCnt="4" custLinFactNeighborX="-4" custLinFactNeighborY="-11767"/>
      <dgm:spPr/>
    </dgm:pt>
    <dgm:pt modelId="{08FAAAA9-4EC6-4D04-B571-C488B721259F}" type="pres">
      <dgm:prSet presAssocID="{96414E6B-8AEF-4EB9-9A23-BB89809EF60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A0CFDBE-31F4-45BE-A974-BC9BE7913B03}" type="pres">
      <dgm:prSet presAssocID="{96414E6B-8AEF-4EB9-9A23-BB89809EF60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6719529-9467-43F2-96E0-7F016FB78372}" srcId="{5BBE6B21-49C7-48CA-A6B7-A2C921759B97}" destId="{9D4DE947-3BCE-4DA0-80C8-C16BAA1C9B8E}" srcOrd="3" destOrd="0" parTransId="{25CE2A4B-9689-41EB-8CA1-0A33E0F4E104}" sibTransId="{4A866A52-FD02-4F1A-8E64-3A1CA46F297C}"/>
    <dgm:cxn modelId="{4115462B-2673-4451-824B-3E17F12624E8}" type="presOf" srcId="{F9D728EB-9A80-4C71-9371-7BF4DE57453A}" destId="{85990306-69F5-4758-9875-B4BD40233C2A}" srcOrd="1" destOrd="0" presId="urn:microsoft.com/office/officeart/2005/8/layout/matrix1"/>
    <dgm:cxn modelId="{CECEDD63-FB46-4090-ABBF-0F76C635D269}" type="presOf" srcId="{9D4DE947-3BCE-4DA0-80C8-C16BAA1C9B8E}" destId="{08FAAAA9-4EC6-4D04-B571-C488B721259F}" srcOrd="1" destOrd="0" presId="urn:microsoft.com/office/officeart/2005/8/layout/matrix1"/>
    <dgm:cxn modelId="{D77F2F64-E71D-469B-9106-CDB0859BE734}" srcId="{5BBE6B21-49C7-48CA-A6B7-A2C921759B97}" destId="{E0430921-C0BC-4D1E-966B-7D5C5B234D58}" srcOrd="2" destOrd="0" parTransId="{9A1A2DDD-6F7F-4C91-8D78-A9B963F66520}" sibTransId="{3582EAFB-D3F8-4014-9E80-3EC318131807}"/>
    <dgm:cxn modelId="{FE63C244-FD16-47F7-8EBB-8164A3BF6B0E}" type="presOf" srcId="{E0430921-C0BC-4D1E-966B-7D5C5B234D58}" destId="{E456F397-3398-480D-8697-D8D65C8D4778}" srcOrd="1" destOrd="0" presId="urn:microsoft.com/office/officeart/2005/8/layout/matrix1"/>
    <dgm:cxn modelId="{CB527A68-ECE1-425E-A3D5-1A5A0D174DA9}" type="presOf" srcId="{9D4DE947-3BCE-4DA0-80C8-C16BAA1C9B8E}" destId="{A235B955-7666-4755-A8C4-D2EB3FE94637}" srcOrd="0" destOrd="0" presId="urn:microsoft.com/office/officeart/2005/8/layout/matrix1"/>
    <dgm:cxn modelId="{3C831051-10F2-404C-846E-47B7FC5FCC33}" type="presOf" srcId="{F9D728EB-9A80-4C71-9371-7BF4DE57453A}" destId="{9DA0AA8E-8D7E-484D-98D2-06E1C3C0D6E1}" srcOrd="0" destOrd="0" presId="urn:microsoft.com/office/officeart/2005/8/layout/matrix1"/>
    <dgm:cxn modelId="{B2C06653-694C-44A1-89C7-AB9749908F6D}" type="presOf" srcId="{E0430921-C0BC-4D1E-966B-7D5C5B234D58}" destId="{F175CEFB-D778-4753-92D7-7A3579B9D802}" srcOrd="0" destOrd="0" presId="urn:microsoft.com/office/officeart/2005/8/layout/matrix1"/>
    <dgm:cxn modelId="{AAA84475-23F5-4A68-A908-EC3315D891FD}" srcId="{5BBE6B21-49C7-48CA-A6B7-A2C921759B97}" destId="{ABEE84A7-12F8-43B5-A421-D86861BED1A2}" srcOrd="1" destOrd="0" parTransId="{75ECE74F-6FDD-4D41-8A80-C5CA31AA6D9B}" sibTransId="{F2440FBF-FFB5-4DD7-AAEC-EC9EF16E13B3}"/>
    <dgm:cxn modelId="{F0F0BE75-EDD4-4D27-8C7B-BDB95BD4147B}" srcId="{96414E6B-8AEF-4EB9-9A23-BB89809EF60C}" destId="{5BBE6B21-49C7-48CA-A6B7-A2C921759B97}" srcOrd="0" destOrd="0" parTransId="{BE816DA3-64C9-4E28-B2A9-D821BBF00913}" sibTransId="{03EDD8D3-A033-45EF-9673-DEBAF683CB20}"/>
    <dgm:cxn modelId="{75FA2298-FE4D-4056-AC7E-261365359465}" type="presOf" srcId="{ABEE84A7-12F8-43B5-A421-D86861BED1A2}" destId="{0177BF04-80CB-475F-96D2-4F1E6BB5E10E}" srcOrd="1" destOrd="0" presId="urn:microsoft.com/office/officeart/2005/8/layout/matrix1"/>
    <dgm:cxn modelId="{38614CB4-FE28-4784-B8CA-0902CB83E003}" type="presOf" srcId="{5BBE6B21-49C7-48CA-A6B7-A2C921759B97}" destId="{FA0CFDBE-31F4-45BE-A974-BC9BE7913B03}" srcOrd="0" destOrd="0" presId="urn:microsoft.com/office/officeart/2005/8/layout/matrix1"/>
    <dgm:cxn modelId="{1F5850B8-A85C-42B1-B310-CD1A60697467}" type="presOf" srcId="{ABEE84A7-12F8-43B5-A421-D86861BED1A2}" destId="{A8A649DF-1DDB-4821-B9F5-067D111800F6}" srcOrd="0" destOrd="0" presId="urn:microsoft.com/office/officeart/2005/8/layout/matrix1"/>
    <dgm:cxn modelId="{4C4F19DC-3B2E-4150-847B-224C64C4E4F4}" srcId="{5BBE6B21-49C7-48CA-A6B7-A2C921759B97}" destId="{F9D728EB-9A80-4C71-9371-7BF4DE57453A}" srcOrd="0" destOrd="0" parTransId="{2A844EB3-BE90-4126-89CE-47A92D0F7C9E}" sibTransId="{9C726E70-EA35-467F-8801-29C16EBF1A95}"/>
    <dgm:cxn modelId="{E85990E4-9584-44EC-A99A-5F2EF5F5F88A}" type="presOf" srcId="{96414E6B-8AEF-4EB9-9A23-BB89809EF60C}" destId="{7DD8DF0B-7379-4639-B3D7-1D8E6B916CDB}" srcOrd="0" destOrd="0" presId="urn:microsoft.com/office/officeart/2005/8/layout/matrix1"/>
    <dgm:cxn modelId="{0910F11B-FF9B-48EA-A003-4B01C713C71D}" type="presParOf" srcId="{7DD8DF0B-7379-4639-B3D7-1D8E6B916CDB}" destId="{BFADD600-0E81-4DAC-8A73-79A5DDFC9C26}" srcOrd="0" destOrd="0" presId="urn:microsoft.com/office/officeart/2005/8/layout/matrix1"/>
    <dgm:cxn modelId="{0789EED5-6FCE-491C-A938-9628020837D6}" type="presParOf" srcId="{BFADD600-0E81-4DAC-8A73-79A5DDFC9C26}" destId="{9DA0AA8E-8D7E-484D-98D2-06E1C3C0D6E1}" srcOrd="0" destOrd="0" presId="urn:microsoft.com/office/officeart/2005/8/layout/matrix1"/>
    <dgm:cxn modelId="{79214750-CDBC-4BE2-938F-4926FF7F6A31}" type="presParOf" srcId="{BFADD600-0E81-4DAC-8A73-79A5DDFC9C26}" destId="{85990306-69F5-4758-9875-B4BD40233C2A}" srcOrd="1" destOrd="0" presId="urn:microsoft.com/office/officeart/2005/8/layout/matrix1"/>
    <dgm:cxn modelId="{650B9AEC-533E-438A-B038-1D6B8F7CE245}" type="presParOf" srcId="{BFADD600-0E81-4DAC-8A73-79A5DDFC9C26}" destId="{A8A649DF-1DDB-4821-B9F5-067D111800F6}" srcOrd="2" destOrd="0" presId="urn:microsoft.com/office/officeart/2005/8/layout/matrix1"/>
    <dgm:cxn modelId="{2A8DEE0D-6416-4F78-94EF-CFC6D4AC0FF6}" type="presParOf" srcId="{BFADD600-0E81-4DAC-8A73-79A5DDFC9C26}" destId="{0177BF04-80CB-475F-96D2-4F1E6BB5E10E}" srcOrd="3" destOrd="0" presId="urn:microsoft.com/office/officeart/2005/8/layout/matrix1"/>
    <dgm:cxn modelId="{100C6F27-2FC7-443C-93CE-9FA01C3B819D}" type="presParOf" srcId="{BFADD600-0E81-4DAC-8A73-79A5DDFC9C26}" destId="{F175CEFB-D778-4753-92D7-7A3579B9D802}" srcOrd="4" destOrd="0" presId="urn:microsoft.com/office/officeart/2005/8/layout/matrix1"/>
    <dgm:cxn modelId="{CD496668-082A-4CD3-ACE1-D83B1803BB40}" type="presParOf" srcId="{BFADD600-0E81-4DAC-8A73-79A5DDFC9C26}" destId="{E456F397-3398-480D-8697-D8D65C8D4778}" srcOrd="5" destOrd="0" presId="urn:microsoft.com/office/officeart/2005/8/layout/matrix1"/>
    <dgm:cxn modelId="{D637EAC8-5DA3-4B41-A8B3-8508720C1768}" type="presParOf" srcId="{BFADD600-0E81-4DAC-8A73-79A5DDFC9C26}" destId="{A235B955-7666-4755-A8C4-D2EB3FE94637}" srcOrd="6" destOrd="0" presId="urn:microsoft.com/office/officeart/2005/8/layout/matrix1"/>
    <dgm:cxn modelId="{18CA0F02-9B2B-4203-A17C-2EA5150A2187}" type="presParOf" srcId="{BFADD600-0E81-4DAC-8A73-79A5DDFC9C26}" destId="{08FAAAA9-4EC6-4D04-B571-C488B721259F}" srcOrd="7" destOrd="0" presId="urn:microsoft.com/office/officeart/2005/8/layout/matrix1"/>
    <dgm:cxn modelId="{E79BBF3A-ECE5-4A09-A9D1-7477AF73ECAC}" type="presParOf" srcId="{7DD8DF0B-7379-4639-B3D7-1D8E6B916CDB}" destId="{FA0CFDBE-31F4-45BE-A974-BC9BE7913B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051A2A-D905-441D-9667-4AD7CF3E1A1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8E6FACE-9BD9-46D8-8E6D-5A07E879E783}">
      <dgm:prSet phldrT="[Text]" custT="1"/>
      <dgm:spPr/>
      <dgm:t>
        <a:bodyPr/>
        <a:lstStyle/>
        <a:p>
          <a:r>
            <a:rPr lang="en-US" sz="2400" dirty="0"/>
            <a:t>Wake up one hour early to set your weekly priorities.</a:t>
          </a:r>
          <a:endParaRPr lang="en-CA" sz="2400" dirty="0"/>
        </a:p>
      </dgm:t>
    </dgm:pt>
    <dgm:pt modelId="{C0BECB05-E97C-46F5-8B63-0FB1B6C3A66E}" type="parTrans" cxnId="{27426080-1252-4FD2-9570-F4C6A55C3451}">
      <dgm:prSet/>
      <dgm:spPr/>
      <dgm:t>
        <a:bodyPr/>
        <a:lstStyle/>
        <a:p>
          <a:endParaRPr lang="en-CA"/>
        </a:p>
      </dgm:t>
    </dgm:pt>
    <dgm:pt modelId="{3DBA961A-5E85-4A9F-9554-52C1EC312A46}" type="sibTrans" cxnId="{27426080-1252-4FD2-9570-F4C6A55C3451}">
      <dgm:prSet/>
      <dgm:spPr/>
      <dgm:t>
        <a:bodyPr/>
        <a:lstStyle/>
        <a:p>
          <a:endParaRPr lang="en-CA"/>
        </a:p>
      </dgm:t>
    </dgm:pt>
    <dgm:pt modelId="{3060A388-58A8-40F7-81A3-4F58FE9D360D}">
      <dgm:prSet phldrT="[Text]" custT="1"/>
      <dgm:spPr/>
      <dgm:t>
        <a:bodyPr/>
        <a:lstStyle/>
        <a:p>
          <a:r>
            <a:rPr lang="en-US" sz="2400" dirty="0"/>
            <a:t>Start with priorities you couldn’t finish the day before.</a:t>
          </a:r>
          <a:endParaRPr lang="en-CA" sz="2400" dirty="0"/>
        </a:p>
      </dgm:t>
    </dgm:pt>
    <dgm:pt modelId="{46B890CD-1D3B-4EC4-867C-61C28F6645FF}" type="parTrans" cxnId="{957CDC71-C424-495A-A435-CD1285CB2F90}">
      <dgm:prSet/>
      <dgm:spPr/>
      <dgm:t>
        <a:bodyPr/>
        <a:lstStyle/>
        <a:p>
          <a:endParaRPr lang="en-CA"/>
        </a:p>
      </dgm:t>
    </dgm:pt>
    <dgm:pt modelId="{87ADE714-D41B-419C-8E34-E9B8F36D44D7}" type="sibTrans" cxnId="{957CDC71-C424-495A-A435-CD1285CB2F90}">
      <dgm:prSet/>
      <dgm:spPr/>
      <dgm:t>
        <a:bodyPr/>
        <a:lstStyle/>
        <a:p>
          <a:endParaRPr lang="en-CA"/>
        </a:p>
      </dgm:t>
    </dgm:pt>
    <dgm:pt modelId="{B8265117-79A4-4B66-B63F-6F36E34FD729}">
      <dgm:prSet phldrT="[Text]" custT="1"/>
      <dgm:spPr/>
      <dgm:t>
        <a:bodyPr/>
        <a:lstStyle/>
        <a:p>
          <a:r>
            <a:rPr lang="en-US" sz="2400" dirty="0"/>
            <a:t>Start with priorities you couldn’t finish the day before.</a:t>
          </a:r>
          <a:endParaRPr lang="en-CA" sz="2400" dirty="0"/>
        </a:p>
      </dgm:t>
    </dgm:pt>
    <dgm:pt modelId="{C5610EFA-D7EB-4B88-9754-C24EAF6BFD84}" type="parTrans" cxnId="{D6D889F3-9482-4AE7-8E5C-F0D9B9B37A4E}">
      <dgm:prSet/>
      <dgm:spPr/>
      <dgm:t>
        <a:bodyPr/>
        <a:lstStyle/>
        <a:p>
          <a:endParaRPr lang="en-CA"/>
        </a:p>
      </dgm:t>
    </dgm:pt>
    <dgm:pt modelId="{03D5FCAD-B572-46C1-8C2C-4B2315E6FB0E}" type="sibTrans" cxnId="{D6D889F3-9482-4AE7-8E5C-F0D9B9B37A4E}">
      <dgm:prSet/>
      <dgm:spPr/>
      <dgm:t>
        <a:bodyPr/>
        <a:lstStyle/>
        <a:p>
          <a:endParaRPr lang="en-CA"/>
        </a:p>
      </dgm:t>
    </dgm:pt>
    <dgm:pt modelId="{CA4B8494-8BB5-4FEC-AA22-9E046A3D271E}">
      <dgm:prSet phldrT="[Text]" custT="1"/>
      <dgm:spPr/>
      <dgm:t>
        <a:bodyPr/>
        <a:lstStyle/>
        <a:p>
          <a:r>
            <a:rPr lang="en-US" sz="2400" dirty="0"/>
            <a:t>If there is an area that needs extra attention… Today is the day.</a:t>
          </a:r>
          <a:endParaRPr lang="en-CA" sz="2400" dirty="0"/>
        </a:p>
      </dgm:t>
    </dgm:pt>
    <dgm:pt modelId="{6FDD14E8-4FD8-48DF-931F-E928094F52EE}" type="parTrans" cxnId="{25F89925-FC70-42D7-881E-15CD1551F9DC}">
      <dgm:prSet/>
      <dgm:spPr/>
      <dgm:t>
        <a:bodyPr/>
        <a:lstStyle/>
        <a:p>
          <a:endParaRPr lang="en-CA"/>
        </a:p>
      </dgm:t>
    </dgm:pt>
    <dgm:pt modelId="{6C6EB278-DAEA-4D98-8A80-29CB01BE7D74}" type="sibTrans" cxnId="{25F89925-FC70-42D7-881E-15CD1551F9DC}">
      <dgm:prSet/>
      <dgm:spPr/>
      <dgm:t>
        <a:bodyPr/>
        <a:lstStyle/>
        <a:p>
          <a:endParaRPr lang="en-CA"/>
        </a:p>
      </dgm:t>
    </dgm:pt>
    <dgm:pt modelId="{A91E1687-BD47-4C73-B386-BAA42FBDD790}">
      <dgm:prSet phldrT="[Text]" custT="1"/>
      <dgm:spPr/>
      <dgm:t>
        <a:bodyPr/>
        <a:lstStyle/>
        <a:p>
          <a:r>
            <a:rPr lang="en-US" sz="2400" dirty="0"/>
            <a:t>Finish what you can and know that Monday is a new day.</a:t>
          </a:r>
          <a:endParaRPr lang="en-CA" sz="2400" dirty="0"/>
        </a:p>
      </dgm:t>
    </dgm:pt>
    <dgm:pt modelId="{E7ADC133-F829-4237-AEC8-7B6CF6471BEE}" type="parTrans" cxnId="{EE0DB344-2072-4215-B750-3A3AC403A8D2}">
      <dgm:prSet/>
      <dgm:spPr/>
      <dgm:t>
        <a:bodyPr/>
        <a:lstStyle/>
        <a:p>
          <a:endParaRPr lang="en-CA"/>
        </a:p>
      </dgm:t>
    </dgm:pt>
    <dgm:pt modelId="{B3AEA440-F6BB-4E4F-8B84-0097BB731CF4}" type="sibTrans" cxnId="{EE0DB344-2072-4215-B750-3A3AC403A8D2}">
      <dgm:prSet/>
      <dgm:spPr/>
      <dgm:t>
        <a:bodyPr/>
        <a:lstStyle/>
        <a:p>
          <a:endParaRPr lang="en-CA"/>
        </a:p>
      </dgm:t>
    </dgm:pt>
    <dgm:pt modelId="{ACE2C554-38AF-40EE-B028-8F916940187A}" type="pres">
      <dgm:prSet presAssocID="{A7051A2A-D905-441D-9667-4AD7CF3E1A1A}" presName="Name0" presStyleCnt="0">
        <dgm:presLayoutVars>
          <dgm:dir/>
          <dgm:resizeHandles val="exact"/>
        </dgm:presLayoutVars>
      </dgm:prSet>
      <dgm:spPr/>
    </dgm:pt>
    <dgm:pt modelId="{6987E5C8-D589-456A-B52B-8DB4BF84341E}" type="pres">
      <dgm:prSet presAssocID="{A7051A2A-D905-441D-9667-4AD7CF3E1A1A}" presName="bkgdShp" presStyleLbl="alignAccFollowNode1" presStyleIdx="0" presStyleCnt="1"/>
      <dgm:spPr/>
    </dgm:pt>
    <dgm:pt modelId="{8E35AEAA-DA6A-43F4-9547-83666B00BB65}" type="pres">
      <dgm:prSet presAssocID="{A7051A2A-D905-441D-9667-4AD7CF3E1A1A}" presName="linComp" presStyleCnt="0"/>
      <dgm:spPr/>
    </dgm:pt>
    <dgm:pt modelId="{FB9E8A8F-EF56-4E33-9395-FC5225992823}" type="pres">
      <dgm:prSet presAssocID="{98E6FACE-9BD9-46D8-8E6D-5A07E879E783}" presName="compNode" presStyleCnt="0"/>
      <dgm:spPr/>
    </dgm:pt>
    <dgm:pt modelId="{338F6406-A2A1-4423-8988-BAFC7293D493}" type="pres">
      <dgm:prSet presAssocID="{98E6FACE-9BD9-46D8-8E6D-5A07E879E783}" presName="node" presStyleLbl="node1" presStyleIdx="0" presStyleCnt="5">
        <dgm:presLayoutVars>
          <dgm:bulletEnabled val="1"/>
        </dgm:presLayoutVars>
      </dgm:prSet>
      <dgm:spPr/>
    </dgm:pt>
    <dgm:pt modelId="{082605AC-C020-412A-A227-447489B69EA7}" type="pres">
      <dgm:prSet presAssocID="{98E6FACE-9BD9-46D8-8E6D-5A07E879E783}" presName="invisiNode" presStyleLbl="node1" presStyleIdx="0" presStyleCnt="5"/>
      <dgm:spPr/>
    </dgm:pt>
    <dgm:pt modelId="{9D0DDE47-8F2B-404D-B1E4-F44220E18A0E}" type="pres">
      <dgm:prSet presAssocID="{98E6FACE-9BD9-46D8-8E6D-5A07E879E783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90C6750-1826-4ABF-B285-E6CCF6048789}" type="pres">
      <dgm:prSet presAssocID="{3DBA961A-5E85-4A9F-9554-52C1EC312A46}" presName="sibTrans" presStyleLbl="sibTrans2D1" presStyleIdx="0" presStyleCnt="0"/>
      <dgm:spPr/>
    </dgm:pt>
    <dgm:pt modelId="{AD1B4113-2058-4619-B20E-146E9171711F}" type="pres">
      <dgm:prSet presAssocID="{3060A388-58A8-40F7-81A3-4F58FE9D360D}" presName="compNode" presStyleCnt="0"/>
      <dgm:spPr/>
    </dgm:pt>
    <dgm:pt modelId="{24EACC06-886C-40DE-9FA3-65EC2B31545B}" type="pres">
      <dgm:prSet presAssocID="{3060A388-58A8-40F7-81A3-4F58FE9D360D}" presName="node" presStyleLbl="node1" presStyleIdx="1" presStyleCnt="5">
        <dgm:presLayoutVars>
          <dgm:bulletEnabled val="1"/>
        </dgm:presLayoutVars>
      </dgm:prSet>
      <dgm:spPr/>
    </dgm:pt>
    <dgm:pt modelId="{BF4F8C13-BD41-49C7-8832-57B9C48231E5}" type="pres">
      <dgm:prSet presAssocID="{3060A388-58A8-40F7-81A3-4F58FE9D360D}" presName="invisiNode" presStyleLbl="node1" presStyleIdx="1" presStyleCnt="5"/>
      <dgm:spPr/>
    </dgm:pt>
    <dgm:pt modelId="{1F678641-2D04-47B7-A028-1252502166ED}" type="pres">
      <dgm:prSet presAssocID="{3060A388-58A8-40F7-81A3-4F58FE9D360D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5AEFD4FB-1A1F-4CB7-88DC-412FCE5248B9}" type="pres">
      <dgm:prSet presAssocID="{87ADE714-D41B-419C-8E34-E9B8F36D44D7}" presName="sibTrans" presStyleLbl="sibTrans2D1" presStyleIdx="0" presStyleCnt="0"/>
      <dgm:spPr/>
    </dgm:pt>
    <dgm:pt modelId="{A3BF6A47-E2FF-4596-B807-CC76F0FF286D}" type="pres">
      <dgm:prSet presAssocID="{B8265117-79A4-4B66-B63F-6F36E34FD729}" presName="compNode" presStyleCnt="0"/>
      <dgm:spPr/>
    </dgm:pt>
    <dgm:pt modelId="{4701D303-AB3B-4AD6-9D2E-A30718D04357}" type="pres">
      <dgm:prSet presAssocID="{B8265117-79A4-4B66-B63F-6F36E34FD729}" presName="node" presStyleLbl="node1" presStyleIdx="2" presStyleCnt="5">
        <dgm:presLayoutVars>
          <dgm:bulletEnabled val="1"/>
        </dgm:presLayoutVars>
      </dgm:prSet>
      <dgm:spPr/>
    </dgm:pt>
    <dgm:pt modelId="{43684803-8C0A-4E50-A381-2B93A39B958F}" type="pres">
      <dgm:prSet presAssocID="{B8265117-79A4-4B66-B63F-6F36E34FD729}" presName="invisiNode" presStyleLbl="node1" presStyleIdx="2" presStyleCnt="5"/>
      <dgm:spPr/>
    </dgm:pt>
    <dgm:pt modelId="{5966B1B7-4677-426B-8155-AC96C8D9F8B6}" type="pres">
      <dgm:prSet presAssocID="{B8265117-79A4-4B66-B63F-6F36E34FD72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655F073-FF4C-499C-993D-17BB3D695CDB}" type="pres">
      <dgm:prSet presAssocID="{03D5FCAD-B572-46C1-8C2C-4B2315E6FB0E}" presName="sibTrans" presStyleLbl="sibTrans2D1" presStyleIdx="0" presStyleCnt="0"/>
      <dgm:spPr/>
    </dgm:pt>
    <dgm:pt modelId="{9DEC1A86-CD2B-435E-9517-7AABE35BB917}" type="pres">
      <dgm:prSet presAssocID="{CA4B8494-8BB5-4FEC-AA22-9E046A3D271E}" presName="compNode" presStyleCnt="0"/>
      <dgm:spPr/>
    </dgm:pt>
    <dgm:pt modelId="{C628D1D7-B0DB-493C-9792-A0C525DBE6C9}" type="pres">
      <dgm:prSet presAssocID="{CA4B8494-8BB5-4FEC-AA22-9E046A3D271E}" presName="node" presStyleLbl="node1" presStyleIdx="3" presStyleCnt="5">
        <dgm:presLayoutVars>
          <dgm:bulletEnabled val="1"/>
        </dgm:presLayoutVars>
      </dgm:prSet>
      <dgm:spPr/>
    </dgm:pt>
    <dgm:pt modelId="{D9F562A7-B277-465F-BB8E-2511CDEA2DFC}" type="pres">
      <dgm:prSet presAssocID="{CA4B8494-8BB5-4FEC-AA22-9E046A3D271E}" presName="invisiNode" presStyleLbl="node1" presStyleIdx="3" presStyleCnt="5"/>
      <dgm:spPr/>
    </dgm:pt>
    <dgm:pt modelId="{3EA136C3-2930-4778-B2A1-814A52A09763}" type="pres">
      <dgm:prSet presAssocID="{CA4B8494-8BB5-4FEC-AA22-9E046A3D271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31660C8-76D2-43B4-97AA-BD8931C3F213}" type="pres">
      <dgm:prSet presAssocID="{6C6EB278-DAEA-4D98-8A80-29CB01BE7D74}" presName="sibTrans" presStyleLbl="sibTrans2D1" presStyleIdx="0" presStyleCnt="0"/>
      <dgm:spPr/>
    </dgm:pt>
    <dgm:pt modelId="{A8C0DA05-C6BB-440A-A446-5D7C77EF4850}" type="pres">
      <dgm:prSet presAssocID="{A91E1687-BD47-4C73-B386-BAA42FBDD790}" presName="compNode" presStyleCnt="0"/>
      <dgm:spPr/>
    </dgm:pt>
    <dgm:pt modelId="{45461F8C-6CE7-432E-BB16-D2A8A3C7D5F1}" type="pres">
      <dgm:prSet presAssocID="{A91E1687-BD47-4C73-B386-BAA42FBDD790}" presName="node" presStyleLbl="node1" presStyleIdx="4" presStyleCnt="5">
        <dgm:presLayoutVars>
          <dgm:bulletEnabled val="1"/>
        </dgm:presLayoutVars>
      </dgm:prSet>
      <dgm:spPr/>
    </dgm:pt>
    <dgm:pt modelId="{77A473A7-DC77-4EF7-BFDB-6FDD09F47EFD}" type="pres">
      <dgm:prSet presAssocID="{A91E1687-BD47-4C73-B386-BAA42FBDD790}" presName="invisiNode" presStyleLbl="node1" presStyleIdx="4" presStyleCnt="5"/>
      <dgm:spPr/>
    </dgm:pt>
    <dgm:pt modelId="{EB00126B-3DA5-470F-92E8-1775785B2142}" type="pres">
      <dgm:prSet presAssocID="{A91E1687-BD47-4C73-B386-BAA42FBDD79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8EBC3317-CCBD-4D7C-8BF3-160F90546AC4}" type="presOf" srcId="{98E6FACE-9BD9-46D8-8E6D-5A07E879E783}" destId="{338F6406-A2A1-4423-8988-BAFC7293D493}" srcOrd="0" destOrd="0" presId="urn:microsoft.com/office/officeart/2005/8/layout/pList2"/>
    <dgm:cxn modelId="{72B05221-5734-4A6B-92C1-1C90E18F2222}" type="presOf" srcId="{B8265117-79A4-4B66-B63F-6F36E34FD729}" destId="{4701D303-AB3B-4AD6-9D2E-A30718D04357}" srcOrd="0" destOrd="0" presId="urn:microsoft.com/office/officeart/2005/8/layout/pList2"/>
    <dgm:cxn modelId="{25F89925-FC70-42D7-881E-15CD1551F9DC}" srcId="{A7051A2A-D905-441D-9667-4AD7CF3E1A1A}" destId="{CA4B8494-8BB5-4FEC-AA22-9E046A3D271E}" srcOrd="3" destOrd="0" parTransId="{6FDD14E8-4FD8-48DF-931F-E928094F52EE}" sibTransId="{6C6EB278-DAEA-4D98-8A80-29CB01BE7D74}"/>
    <dgm:cxn modelId="{EE0DB344-2072-4215-B750-3A3AC403A8D2}" srcId="{A7051A2A-D905-441D-9667-4AD7CF3E1A1A}" destId="{A91E1687-BD47-4C73-B386-BAA42FBDD790}" srcOrd="4" destOrd="0" parTransId="{E7ADC133-F829-4237-AEC8-7B6CF6471BEE}" sibTransId="{B3AEA440-F6BB-4E4F-8B84-0097BB731CF4}"/>
    <dgm:cxn modelId="{021BE466-8089-46A5-80B9-0BF9C4B4D57D}" type="presOf" srcId="{A91E1687-BD47-4C73-B386-BAA42FBDD790}" destId="{45461F8C-6CE7-432E-BB16-D2A8A3C7D5F1}" srcOrd="0" destOrd="0" presId="urn:microsoft.com/office/officeart/2005/8/layout/pList2"/>
    <dgm:cxn modelId="{957CDC71-C424-495A-A435-CD1285CB2F90}" srcId="{A7051A2A-D905-441D-9667-4AD7CF3E1A1A}" destId="{3060A388-58A8-40F7-81A3-4F58FE9D360D}" srcOrd="1" destOrd="0" parTransId="{46B890CD-1D3B-4EC4-867C-61C28F6645FF}" sibTransId="{87ADE714-D41B-419C-8E34-E9B8F36D44D7}"/>
    <dgm:cxn modelId="{2E0CB454-686D-401E-B654-4C8D4552E0CB}" type="presOf" srcId="{A7051A2A-D905-441D-9667-4AD7CF3E1A1A}" destId="{ACE2C554-38AF-40EE-B028-8F916940187A}" srcOrd="0" destOrd="0" presId="urn:microsoft.com/office/officeart/2005/8/layout/pList2"/>
    <dgm:cxn modelId="{27426080-1252-4FD2-9570-F4C6A55C3451}" srcId="{A7051A2A-D905-441D-9667-4AD7CF3E1A1A}" destId="{98E6FACE-9BD9-46D8-8E6D-5A07E879E783}" srcOrd="0" destOrd="0" parTransId="{C0BECB05-E97C-46F5-8B63-0FB1B6C3A66E}" sibTransId="{3DBA961A-5E85-4A9F-9554-52C1EC312A46}"/>
    <dgm:cxn modelId="{9CC0C09B-5333-4AF7-9664-3DF5AFBC28BC}" type="presOf" srcId="{6C6EB278-DAEA-4D98-8A80-29CB01BE7D74}" destId="{331660C8-76D2-43B4-97AA-BD8931C3F213}" srcOrd="0" destOrd="0" presId="urn:microsoft.com/office/officeart/2005/8/layout/pList2"/>
    <dgm:cxn modelId="{1FA119B2-A89B-46BD-9A16-DE78F11DCBBB}" type="presOf" srcId="{3DBA961A-5E85-4A9F-9554-52C1EC312A46}" destId="{490C6750-1826-4ABF-B285-E6CCF6048789}" srcOrd="0" destOrd="0" presId="urn:microsoft.com/office/officeart/2005/8/layout/pList2"/>
    <dgm:cxn modelId="{51B342EB-E728-4071-A752-A71BF66AE917}" type="presOf" srcId="{3060A388-58A8-40F7-81A3-4F58FE9D360D}" destId="{24EACC06-886C-40DE-9FA3-65EC2B31545B}" srcOrd="0" destOrd="0" presId="urn:microsoft.com/office/officeart/2005/8/layout/pList2"/>
    <dgm:cxn modelId="{98E512F3-C6E4-4A3A-B11F-CCEF2E37B626}" type="presOf" srcId="{03D5FCAD-B572-46C1-8C2C-4B2315E6FB0E}" destId="{8655F073-FF4C-499C-993D-17BB3D695CDB}" srcOrd="0" destOrd="0" presId="urn:microsoft.com/office/officeart/2005/8/layout/pList2"/>
    <dgm:cxn modelId="{D6D889F3-9482-4AE7-8E5C-F0D9B9B37A4E}" srcId="{A7051A2A-D905-441D-9667-4AD7CF3E1A1A}" destId="{B8265117-79A4-4B66-B63F-6F36E34FD729}" srcOrd="2" destOrd="0" parTransId="{C5610EFA-D7EB-4B88-9754-C24EAF6BFD84}" sibTransId="{03D5FCAD-B572-46C1-8C2C-4B2315E6FB0E}"/>
    <dgm:cxn modelId="{D41476F9-E0B3-4A92-B35F-C5235F1D225B}" type="presOf" srcId="{87ADE714-D41B-419C-8E34-E9B8F36D44D7}" destId="{5AEFD4FB-1A1F-4CB7-88DC-412FCE5248B9}" srcOrd="0" destOrd="0" presId="urn:microsoft.com/office/officeart/2005/8/layout/pList2"/>
    <dgm:cxn modelId="{E7E67EFD-80F4-46DD-82B2-FF966E4F631F}" type="presOf" srcId="{CA4B8494-8BB5-4FEC-AA22-9E046A3D271E}" destId="{C628D1D7-B0DB-493C-9792-A0C525DBE6C9}" srcOrd="0" destOrd="0" presId="urn:microsoft.com/office/officeart/2005/8/layout/pList2"/>
    <dgm:cxn modelId="{B3FD24C8-40C1-44EC-BB80-C7A57191422A}" type="presParOf" srcId="{ACE2C554-38AF-40EE-B028-8F916940187A}" destId="{6987E5C8-D589-456A-B52B-8DB4BF84341E}" srcOrd="0" destOrd="0" presId="urn:microsoft.com/office/officeart/2005/8/layout/pList2"/>
    <dgm:cxn modelId="{54A2A9BA-47E3-4631-BB75-16BF7BFE7EC9}" type="presParOf" srcId="{ACE2C554-38AF-40EE-B028-8F916940187A}" destId="{8E35AEAA-DA6A-43F4-9547-83666B00BB65}" srcOrd="1" destOrd="0" presId="urn:microsoft.com/office/officeart/2005/8/layout/pList2"/>
    <dgm:cxn modelId="{9D56A49C-8830-46CA-B83B-5B6C49411F64}" type="presParOf" srcId="{8E35AEAA-DA6A-43F4-9547-83666B00BB65}" destId="{FB9E8A8F-EF56-4E33-9395-FC5225992823}" srcOrd="0" destOrd="0" presId="urn:microsoft.com/office/officeart/2005/8/layout/pList2"/>
    <dgm:cxn modelId="{D7A07975-885B-495B-BA56-477EC9E2ACE6}" type="presParOf" srcId="{FB9E8A8F-EF56-4E33-9395-FC5225992823}" destId="{338F6406-A2A1-4423-8988-BAFC7293D493}" srcOrd="0" destOrd="0" presId="urn:microsoft.com/office/officeart/2005/8/layout/pList2"/>
    <dgm:cxn modelId="{D321A16C-B2FC-4DB8-B822-C871AF9AF374}" type="presParOf" srcId="{FB9E8A8F-EF56-4E33-9395-FC5225992823}" destId="{082605AC-C020-412A-A227-447489B69EA7}" srcOrd="1" destOrd="0" presId="urn:microsoft.com/office/officeart/2005/8/layout/pList2"/>
    <dgm:cxn modelId="{CC87D731-4D17-4271-A1D4-3E813E2E43A9}" type="presParOf" srcId="{FB9E8A8F-EF56-4E33-9395-FC5225992823}" destId="{9D0DDE47-8F2B-404D-B1E4-F44220E18A0E}" srcOrd="2" destOrd="0" presId="urn:microsoft.com/office/officeart/2005/8/layout/pList2"/>
    <dgm:cxn modelId="{BA513ADB-F9B9-4CD3-9A2E-B7050A7CA6AF}" type="presParOf" srcId="{8E35AEAA-DA6A-43F4-9547-83666B00BB65}" destId="{490C6750-1826-4ABF-B285-E6CCF6048789}" srcOrd="1" destOrd="0" presId="urn:microsoft.com/office/officeart/2005/8/layout/pList2"/>
    <dgm:cxn modelId="{7C793F87-E4C1-4BC1-8BDA-B49F9F29D4D2}" type="presParOf" srcId="{8E35AEAA-DA6A-43F4-9547-83666B00BB65}" destId="{AD1B4113-2058-4619-B20E-146E9171711F}" srcOrd="2" destOrd="0" presId="urn:microsoft.com/office/officeart/2005/8/layout/pList2"/>
    <dgm:cxn modelId="{7BC351F9-BD05-46C1-9640-C156AA9CC181}" type="presParOf" srcId="{AD1B4113-2058-4619-B20E-146E9171711F}" destId="{24EACC06-886C-40DE-9FA3-65EC2B31545B}" srcOrd="0" destOrd="0" presId="urn:microsoft.com/office/officeart/2005/8/layout/pList2"/>
    <dgm:cxn modelId="{DA939486-500C-4C27-964C-9E2FC160D1B2}" type="presParOf" srcId="{AD1B4113-2058-4619-B20E-146E9171711F}" destId="{BF4F8C13-BD41-49C7-8832-57B9C48231E5}" srcOrd="1" destOrd="0" presId="urn:microsoft.com/office/officeart/2005/8/layout/pList2"/>
    <dgm:cxn modelId="{3050015A-9DC9-4FC4-8308-9754C15D69B9}" type="presParOf" srcId="{AD1B4113-2058-4619-B20E-146E9171711F}" destId="{1F678641-2D04-47B7-A028-1252502166ED}" srcOrd="2" destOrd="0" presId="urn:microsoft.com/office/officeart/2005/8/layout/pList2"/>
    <dgm:cxn modelId="{615E4897-AF40-4AD0-A1E4-3716F510A04C}" type="presParOf" srcId="{8E35AEAA-DA6A-43F4-9547-83666B00BB65}" destId="{5AEFD4FB-1A1F-4CB7-88DC-412FCE5248B9}" srcOrd="3" destOrd="0" presId="urn:microsoft.com/office/officeart/2005/8/layout/pList2"/>
    <dgm:cxn modelId="{4D86D0F7-B954-4664-8D77-803FB725644E}" type="presParOf" srcId="{8E35AEAA-DA6A-43F4-9547-83666B00BB65}" destId="{A3BF6A47-E2FF-4596-B807-CC76F0FF286D}" srcOrd="4" destOrd="0" presId="urn:microsoft.com/office/officeart/2005/8/layout/pList2"/>
    <dgm:cxn modelId="{CD1EAF6C-5DE4-4E91-9CF5-BE0418B92572}" type="presParOf" srcId="{A3BF6A47-E2FF-4596-B807-CC76F0FF286D}" destId="{4701D303-AB3B-4AD6-9D2E-A30718D04357}" srcOrd="0" destOrd="0" presId="urn:microsoft.com/office/officeart/2005/8/layout/pList2"/>
    <dgm:cxn modelId="{6FB91230-F01E-42B7-BA70-EAAEF24C6595}" type="presParOf" srcId="{A3BF6A47-E2FF-4596-B807-CC76F0FF286D}" destId="{43684803-8C0A-4E50-A381-2B93A39B958F}" srcOrd="1" destOrd="0" presId="urn:microsoft.com/office/officeart/2005/8/layout/pList2"/>
    <dgm:cxn modelId="{38B4B289-12E9-487B-BEC7-79107A149D80}" type="presParOf" srcId="{A3BF6A47-E2FF-4596-B807-CC76F0FF286D}" destId="{5966B1B7-4677-426B-8155-AC96C8D9F8B6}" srcOrd="2" destOrd="0" presId="urn:microsoft.com/office/officeart/2005/8/layout/pList2"/>
    <dgm:cxn modelId="{298AB3B6-3071-474C-A46B-C31DB4E8DCC0}" type="presParOf" srcId="{8E35AEAA-DA6A-43F4-9547-83666B00BB65}" destId="{8655F073-FF4C-499C-993D-17BB3D695CDB}" srcOrd="5" destOrd="0" presId="urn:microsoft.com/office/officeart/2005/8/layout/pList2"/>
    <dgm:cxn modelId="{8493ACC4-C492-4582-9A7C-4A7A29A69627}" type="presParOf" srcId="{8E35AEAA-DA6A-43F4-9547-83666B00BB65}" destId="{9DEC1A86-CD2B-435E-9517-7AABE35BB917}" srcOrd="6" destOrd="0" presId="urn:microsoft.com/office/officeart/2005/8/layout/pList2"/>
    <dgm:cxn modelId="{099114D0-1A75-4288-B81F-D35C5C58B891}" type="presParOf" srcId="{9DEC1A86-CD2B-435E-9517-7AABE35BB917}" destId="{C628D1D7-B0DB-493C-9792-A0C525DBE6C9}" srcOrd="0" destOrd="0" presId="urn:microsoft.com/office/officeart/2005/8/layout/pList2"/>
    <dgm:cxn modelId="{EB97881F-F28A-49F4-8CF8-D462FD876E38}" type="presParOf" srcId="{9DEC1A86-CD2B-435E-9517-7AABE35BB917}" destId="{D9F562A7-B277-465F-BB8E-2511CDEA2DFC}" srcOrd="1" destOrd="0" presId="urn:microsoft.com/office/officeart/2005/8/layout/pList2"/>
    <dgm:cxn modelId="{D040813A-600B-45B1-9E55-8F6EE48F0820}" type="presParOf" srcId="{9DEC1A86-CD2B-435E-9517-7AABE35BB917}" destId="{3EA136C3-2930-4778-B2A1-814A52A09763}" srcOrd="2" destOrd="0" presId="urn:microsoft.com/office/officeart/2005/8/layout/pList2"/>
    <dgm:cxn modelId="{B8FA5643-B751-45F4-B657-5F22F08D4023}" type="presParOf" srcId="{8E35AEAA-DA6A-43F4-9547-83666B00BB65}" destId="{331660C8-76D2-43B4-97AA-BD8931C3F213}" srcOrd="7" destOrd="0" presId="urn:microsoft.com/office/officeart/2005/8/layout/pList2"/>
    <dgm:cxn modelId="{A68E57C9-8145-4089-AB71-BF97A9CFA7FE}" type="presParOf" srcId="{8E35AEAA-DA6A-43F4-9547-83666B00BB65}" destId="{A8C0DA05-C6BB-440A-A446-5D7C77EF4850}" srcOrd="8" destOrd="0" presId="urn:microsoft.com/office/officeart/2005/8/layout/pList2"/>
    <dgm:cxn modelId="{FE39949A-C78D-403A-A0F4-5422F0C802E8}" type="presParOf" srcId="{A8C0DA05-C6BB-440A-A446-5D7C77EF4850}" destId="{45461F8C-6CE7-432E-BB16-D2A8A3C7D5F1}" srcOrd="0" destOrd="0" presId="urn:microsoft.com/office/officeart/2005/8/layout/pList2"/>
    <dgm:cxn modelId="{C95FED40-20FD-4F8F-AE29-6CC70B2B397A}" type="presParOf" srcId="{A8C0DA05-C6BB-440A-A446-5D7C77EF4850}" destId="{77A473A7-DC77-4EF7-BFDB-6FDD09F47EFD}" srcOrd="1" destOrd="0" presId="urn:microsoft.com/office/officeart/2005/8/layout/pList2"/>
    <dgm:cxn modelId="{329497B7-8389-4C58-9ECB-1F03F9BE72CA}" type="presParOf" srcId="{A8C0DA05-C6BB-440A-A446-5D7C77EF4850}" destId="{EB00126B-3DA5-470F-92E8-1775785B21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CB44-FFA7-4670-AF82-23D77F3F32A5}">
      <dsp:nvSpPr>
        <dsp:cNvPr id="0" name=""/>
        <dsp:cNvSpPr/>
      </dsp:nvSpPr>
      <dsp:spPr>
        <a:xfrm>
          <a:off x="666751" y="52444"/>
          <a:ext cx="836366" cy="836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CA864-4BDF-4DAF-86C7-0B8B8C59486B}">
      <dsp:nvSpPr>
        <dsp:cNvPr id="0" name=""/>
        <dsp:cNvSpPr/>
      </dsp:nvSpPr>
      <dsp:spPr>
        <a:xfrm>
          <a:off x="842388" y="228081"/>
          <a:ext cx="485092" cy="4850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C840-0A49-4F25-A5FE-4DC9255F3BB0}">
      <dsp:nvSpPr>
        <dsp:cNvPr id="0" name=""/>
        <dsp:cNvSpPr/>
      </dsp:nvSpPr>
      <dsp:spPr>
        <a:xfrm>
          <a:off x="1682340" y="52444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What is work life balance?</a:t>
          </a:r>
          <a:endParaRPr lang="en-US" sz="2400" kern="1200" dirty="0"/>
        </a:p>
      </dsp:txBody>
      <dsp:txXfrm>
        <a:off x="1682340" y="52444"/>
        <a:ext cx="1971436" cy="836366"/>
      </dsp:txXfrm>
    </dsp:sp>
    <dsp:sp modelId="{93B68F60-6A28-4A21-8F6D-837BC2083580}">
      <dsp:nvSpPr>
        <dsp:cNvPr id="0" name=""/>
        <dsp:cNvSpPr/>
      </dsp:nvSpPr>
      <dsp:spPr>
        <a:xfrm>
          <a:off x="3997283" y="52444"/>
          <a:ext cx="836366" cy="836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8121D-4FBB-4E55-AA3F-C3A7E1EE3EB3}">
      <dsp:nvSpPr>
        <dsp:cNvPr id="0" name=""/>
        <dsp:cNvSpPr/>
      </dsp:nvSpPr>
      <dsp:spPr>
        <a:xfrm>
          <a:off x="4172920" y="228081"/>
          <a:ext cx="485092" cy="4850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CAF6-0B3D-49A1-871D-C8B773DD5F10}">
      <dsp:nvSpPr>
        <dsp:cNvPr id="0" name=""/>
        <dsp:cNvSpPr/>
      </dsp:nvSpPr>
      <dsp:spPr>
        <a:xfrm>
          <a:off x="5012872" y="52444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Challenges</a:t>
          </a:r>
        </a:p>
      </dsp:txBody>
      <dsp:txXfrm>
        <a:off x="5012872" y="52444"/>
        <a:ext cx="1971436" cy="836366"/>
      </dsp:txXfrm>
    </dsp:sp>
    <dsp:sp modelId="{92C1B254-2844-4B8E-BE1D-74B081BDD131}">
      <dsp:nvSpPr>
        <dsp:cNvPr id="0" name=""/>
        <dsp:cNvSpPr/>
      </dsp:nvSpPr>
      <dsp:spPr>
        <a:xfrm>
          <a:off x="7327815" y="52444"/>
          <a:ext cx="836366" cy="836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FFC4-E263-46D6-A740-496CEF920D29}">
      <dsp:nvSpPr>
        <dsp:cNvPr id="0" name=""/>
        <dsp:cNvSpPr/>
      </dsp:nvSpPr>
      <dsp:spPr>
        <a:xfrm>
          <a:off x="7503452" y="228081"/>
          <a:ext cx="485092" cy="4850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1123F-D76D-4D73-A0C3-F91B501B4B35}">
      <dsp:nvSpPr>
        <dsp:cNvPr id="0" name=""/>
        <dsp:cNvSpPr/>
      </dsp:nvSpPr>
      <dsp:spPr>
        <a:xfrm>
          <a:off x="8343404" y="52444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Your Rights</a:t>
          </a:r>
        </a:p>
      </dsp:txBody>
      <dsp:txXfrm>
        <a:off x="8343404" y="52444"/>
        <a:ext cx="1971436" cy="836366"/>
      </dsp:txXfrm>
    </dsp:sp>
    <dsp:sp modelId="{8C02CEEE-8051-4622-ADF7-C42F9A6E0958}">
      <dsp:nvSpPr>
        <dsp:cNvPr id="0" name=""/>
        <dsp:cNvSpPr/>
      </dsp:nvSpPr>
      <dsp:spPr>
        <a:xfrm>
          <a:off x="666751" y="1562111"/>
          <a:ext cx="836366" cy="836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B066E-412D-4E6F-BE97-B3FA5A8EF5E0}">
      <dsp:nvSpPr>
        <dsp:cNvPr id="0" name=""/>
        <dsp:cNvSpPr/>
      </dsp:nvSpPr>
      <dsp:spPr>
        <a:xfrm>
          <a:off x="842388" y="1737748"/>
          <a:ext cx="485092" cy="4850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D4055-6FAB-4467-B125-6B1210A2F6A8}">
      <dsp:nvSpPr>
        <dsp:cNvPr id="0" name=""/>
        <dsp:cNvSpPr/>
      </dsp:nvSpPr>
      <dsp:spPr>
        <a:xfrm>
          <a:off x="1682340" y="1562111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Your Responsibilities</a:t>
          </a:r>
        </a:p>
      </dsp:txBody>
      <dsp:txXfrm>
        <a:off x="1682340" y="1562111"/>
        <a:ext cx="1971436" cy="836366"/>
      </dsp:txXfrm>
    </dsp:sp>
    <dsp:sp modelId="{BF884DE3-EE14-45A6-8CB3-A21A4CDEE812}">
      <dsp:nvSpPr>
        <dsp:cNvPr id="0" name=""/>
        <dsp:cNvSpPr/>
      </dsp:nvSpPr>
      <dsp:spPr>
        <a:xfrm>
          <a:off x="3997283" y="1562111"/>
          <a:ext cx="836366" cy="8363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267A3-D7ED-4E1F-AEF2-864D02545D57}">
      <dsp:nvSpPr>
        <dsp:cNvPr id="0" name=""/>
        <dsp:cNvSpPr/>
      </dsp:nvSpPr>
      <dsp:spPr>
        <a:xfrm>
          <a:off x="4172920" y="1737748"/>
          <a:ext cx="485092" cy="4850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59F7-DA20-43AC-AE3B-F6B7C1856E2E}">
      <dsp:nvSpPr>
        <dsp:cNvPr id="0" name=""/>
        <dsp:cNvSpPr/>
      </dsp:nvSpPr>
      <dsp:spPr>
        <a:xfrm>
          <a:off x="5012872" y="1562111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Employer Responsibilities</a:t>
          </a:r>
        </a:p>
      </dsp:txBody>
      <dsp:txXfrm>
        <a:off x="5012872" y="1562111"/>
        <a:ext cx="1971436" cy="836366"/>
      </dsp:txXfrm>
    </dsp:sp>
    <dsp:sp modelId="{C8D7575B-1F3F-4BDF-8DC2-780519E6D727}">
      <dsp:nvSpPr>
        <dsp:cNvPr id="0" name=""/>
        <dsp:cNvSpPr/>
      </dsp:nvSpPr>
      <dsp:spPr>
        <a:xfrm>
          <a:off x="7327815" y="1562111"/>
          <a:ext cx="836366" cy="836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1D3B1-92F4-45D7-AB3D-A4CB744F848D}">
      <dsp:nvSpPr>
        <dsp:cNvPr id="0" name=""/>
        <dsp:cNvSpPr/>
      </dsp:nvSpPr>
      <dsp:spPr>
        <a:xfrm>
          <a:off x="7503452" y="1737748"/>
          <a:ext cx="485092" cy="4850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7F902-9094-4B26-8663-B3D4CA8E26A0}">
      <dsp:nvSpPr>
        <dsp:cNvPr id="0" name=""/>
        <dsp:cNvSpPr/>
      </dsp:nvSpPr>
      <dsp:spPr>
        <a:xfrm>
          <a:off x="8343404" y="1562111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Managing Expectations</a:t>
          </a:r>
        </a:p>
      </dsp:txBody>
      <dsp:txXfrm>
        <a:off x="8343404" y="1562111"/>
        <a:ext cx="1971436" cy="836366"/>
      </dsp:txXfrm>
    </dsp:sp>
    <dsp:sp modelId="{356E064D-7472-46B2-B1C9-62045B1E67E6}">
      <dsp:nvSpPr>
        <dsp:cNvPr id="0" name=""/>
        <dsp:cNvSpPr/>
      </dsp:nvSpPr>
      <dsp:spPr>
        <a:xfrm>
          <a:off x="666751" y="3071778"/>
          <a:ext cx="836366" cy="836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6A69-7554-4721-92AE-BAEF5BFFFDE8}">
      <dsp:nvSpPr>
        <dsp:cNvPr id="0" name=""/>
        <dsp:cNvSpPr/>
      </dsp:nvSpPr>
      <dsp:spPr>
        <a:xfrm>
          <a:off x="842388" y="3247415"/>
          <a:ext cx="485092" cy="4850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64D26-02B6-452C-9D6E-B6FDE572AF82}">
      <dsp:nvSpPr>
        <dsp:cNvPr id="0" name=""/>
        <dsp:cNvSpPr/>
      </dsp:nvSpPr>
      <dsp:spPr>
        <a:xfrm>
          <a:off x="1682340" y="3071778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Tips, Tricks and Tools</a:t>
          </a:r>
        </a:p>
      </dsp:txBody>
      <dsp:txXfrm>
        <a:off x="1682340" y="3071778"/>
        <a:ext cx="1971436" cy="836366"/>
      </dsp:txXfrm>
    </dsp:sp>
    <dsp:sp modelId="{5C18F0C5-9AA6-41AD-A947-2FE9721EDF97}">
      <dsp:nvSpPr>
        <dsp:cNvPr id="0" name=""/>
        <dsp:cNvSpPr/>
      </dsp:nvSpPr>
      <dsp:spPr>
        <a:xfrm>
          <a:off x="3997283" y="3071778"/>
          <a:ext cx="836366" cy="836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7B0AF-3882-40A3-80EC-160F98ED5872}">
      <dsp:nvSpPr>
        <dsp:cNvPr id="0" name=""/>
        <dsp:cNvSpPr/>
      </dsp:nvSpPr>
      <dsp:spPr>
        <a:xfrm>
          <a:off x="4172920" y="3247415"/>
          <a:ext cx="485092" cy="4850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C1E6-6B8C-4990-AF8A-E36EC1B91E25}">
      <dsp:nvSpPr>
        <dsp:cNvPr id="0" name=""/>
        <dsp:cNvSpPr/>
      </dsp:nvSpPr>
      <dsp:spPr>
        <a:xfrm>
          <a:off x="5012872" y="3071778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Prioritizing Your Work</a:t>
          </a:r>
        </a:p>
      </dsp:txBody>
      <dsp:txXfrm>
        <a:off x="5012872" y="3071778"/>
        <a:ext cx="1971436" cy="836366"/>
      </dsp:txXfrm>
    </dsp:sp>
    <dsp:sp modelId="{81FFD667-66B8-4186-9B9F-F0B197589B19}">
      <dsp:nvSpPr>
        <dsp:cNvPr id="0" name=""/>
        <dsp:cNvSpPr/>
      </dsp:nvSpPr>
      <dsp:spPr>
        <a:xfrm>
          <a:off x="7327815" y="3071778"/>
          <a:ext cx="836366" cy="836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5962D-C0D0-4263-B17C-5C4DF9FBC074}">
      <dsp:nvSpPr>
        <dsp:cNvPr id="0" name=""/>
        <dsp:cNvSpPr/>
      </dsp:nvSpPr>
      <dsp:spPr>
        <a:xfrm>
          <a:off x="7503452" y="3247415"/>
          <a:ext cx="485092" cy="48509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4FC2-EF9A-4FCB-AE83-9387D061D110}">
      <dsp:nvSpPr>
        <dsp:cNvPr id="0" name=""/>
        <dsp:cNvSpPr/>
      </dsp:nvSpPr>
      <dsp:spPr>
        <a:xfrm>
          <a:off x="8343404" y="3071778"/>
          <a:ext cx="1971436" cy="8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Resources</a:t>
          </a:r>
          <a:endParaRPr lang="en-US" sz="2400" kern="1200" dirty="0"/>
        </a:p>
      </dsp:txBody>
      <dsp:txXfrm>
        <a:off x="8343404" y="3071778"/>
        <a:ext cx="1971436" cy="8363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B7309-C00D-48B4-A3BF-5D7C28BE8726}">
      <dsp:nvSpPr>
        <dsp:cNvPr id="0" name=""/>
        <dsp:cNvSpPr/>
      </dsp:nvSpPr>
      <dsp:spPr>
        <a:xfrm>
          <a:off x="0" y="4353"/>
          <a:ext cx="718820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7CFFC-A64D-410C-82B7-8F2452E43DA0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21A4E-5D5E-404D-86D3-09CEA355F144}">
      <dsp:nvSpPr>
        <dsp:cNvPr id="0" name=""/>
        <dsp:cNvSpPr/>
      </dsp:nvSpPr>
      <dsp:spPr>
        <a:xfrm>
          <a:off x="1070958" y="4353"/>
          <a:ext cx="6117241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Talk to your manager to see if you can resolve the issue</a:t>
          </a:r>
        </a:p>
      </dsp:txBody>
      <dsp:txXfrm>
        <a:off x="1070958" y="4353"/>
        <a:ext cx="6117241" cy="927236"/>
      </dsp:txXfrm>
    </dsp:sp>
    <dsp:sp modelId="{147F25BE-C9CF-444C-9D21-2524A412C277}">
      <dsp:nvSpPr>
        <dsp:cNvPr id="0" name=""/>
        <dsp:cNvSpPr/>
      </dsp:nvSpPr>
      <dsp:spPr>
        <a:xfrm>
          <a:off x="0" y="1163398"/>
          <a:ext cx="718820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D5D09-EC59-48B7-8253-162157E08757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6B288-74D5-436D-83A8-15FD4A8620FB}">
      <dsp:nvSpPr>
        <dsp:cNvPr id="0" name=""/>
        <dsp:cNvSpPr/>
      </dsp:nvSpPr>
      <dsp:spPr>
        <a:xfrm>
          <a:off x="1070958" y="1163398"/>
          <a:ext cx="6117241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 your concerns and do frequent well being check ins.</a:t>
          </a:r>
        </a:p>
      </dsp:txBody>
      <dsp:txXfrm>
        <a:off x="1070958" y="1163398"/>
        <a:ext cx="6117241" cy="927236"/>
      </dsp:txXfrm>
    </dsp:sp>
    <dsp:sp modelId="{EA1AB09A-D225-4D64-AB32-1DF7279E8C80}">
      <dsp:nvSpPr>
        <dsp:cNvPr id="0" name=""/>
        <dsp:cNvSpPr/>
      </dsp:nvSpPr>
      <dsp:spPr>
        <a:xfrm>
          <a:off x="0" y="2322444"/>
          <a:ext cx="718820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8CB31-0791-4F3D-93FA-B010FE91CA0B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991C6-3777-4C7E-AAF1-EFB7454465E5}">
      <dsp:nvSpPr>
        <dsp:cNvPr id="0" name=""/>
        <dsp:cNvSpPr/>
      </dsp:nvSpPr>
      <dsp:spPr>
        <a:xfrm>
          <a:off x="1070958" y="2322444"/>
          <a:ext cx="6117241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a Coworker</a:t>
          </a:r>
        </a:p>
      </dsp:txBody>
      <dsp:txXfrm>
        <a:off x="1070958" y="2322444"/>
        <a:ext cx="6117241" cy="927236"/>
      </dsp:txXfrm>
    </dsp:sp>
    <dsp:sp modelId="{09F36599-7EDF-4D5F-9F39-3A0287D8B911}">
      <dsp:nvSpPr>
        <dsp:cNvPr id="0" name=""/>
        <dsp:cNvSpPr/>
      </dsp:nvSpPr>
      <dsp:spPr>
        <a:xfrm>
          <a:off x="0" y="3481489"/>
          <a:ext cx="718820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D11C-BE4B-49EC-BB4F-9C4AABEC2D8C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DF5CD-D9EA-4050-BCBF-D9D1D6D12402}">
      <dsp:nvSpPr>
        <dsp:cNvPr id="0" name=""/>
        <dsp:cNvSpPr/>
      </dsp:nvSpPr>
      <dsp:spPr>
        <a:xfrm>
          <a:off x="1070958" y="3481489"/>
          <a:ext cx="6117241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Talk to your local union rep</a:t>
          </a:r>
        </a:p>
      </dsp:txBody>
      <dsp:txXfrm>
        <a:off x="1070958" y="3481489"/>
        <a:ext cx="6117241" cy="927236"/>
      </dsp:txXfrm>
    </dsp:sp>
    <dsp:sp modelId="{D7D2657F-9B07-474E-BEE2-8B0ABF384973}">
      <dsp:nvSpPr>
        <dsp:cNvPr id="0" name=""/>
        <dsp:cNvSpPr/>
      </dsp:nvSpPr>
      <dsp:spPr>
        <a:xfrm>
          <a:off x="0" y="4640535"/>
          <a:ext cx="718820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A324F-2311-4E04-9E4A-246B88434306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67DF5-69EE-44C8-90AA-8A72618FF660}">
      <dsp:nvSpPr>
        <dsp:cNvPr id="0" name=""/>
        <dsp:cNvSpPr/>
      </dsp:nvSpPr>
      <dsp:spPr>
        <a:xfrm>
          <a:off x="1070958" y="4640535"/>
          <a:ext cx="6117241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your PSAC Regional Office</a:t>
          </a:r>
        </a:p>
      </dsp:txBody>
      <dsp:txXfrm>
        <a:off x="1070958" y="4640535"/>
        <a:ext cx="6117241" cy="927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751FD-77A2-41CD-A332-523E8C701475}">
      <dsp:nvSpPr>
        <dsp:cNvPr id="0" name=""/>
        <dsp:cNvSpPr/>
      </dsp:nvSpPr>
      <dsp:spPr>
        <a:xfrm>
          <a:off x="1253307" y="2421"/>
          <a:ext cx="5013231" cy="12544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71" tIns="318620" rIns="97271" bIns="3186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friend</a:t>
          </a:r>
        </a:p>
      </dsp:txBody>
      <dsp:txXfrm>
        <a:off x="1253307" y="2421"/>
        <a:ext cx="5013231" cy="1254409"/>
      </dsp:txXfrm>
    </dsp:sp>
    <dsp:sp modelId="{44DC422D-26F5-4AC1-B1F6-28747754445E}">
      <dsp:nvSpPr>
        <dsp:cNvPr id="0" name=""/>
        <dsp:cNvSpPr/>
      </dsp:nvSpPr>
      <dsp:spPr>
        <a:xfrm>
          <a:off x="0" y="2421"/>
          <a:ext cx="1253307" cy="1254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21" tIns="123908" rIns="66321" bIns="12390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Call</a:t>
          </a:r>
        </a:p>
      </dsp:txBody>
      <dsp:txXfrm>
        <a:off x="0" y="2421"/>
        <a:ext cx="1253307" cy="1254409"/>
      </dsp:txXfrm>
    </dsp:sp>
    <dsp:sp modelId="{95CF7DEA-63BB-4D35-8F83-1D0A007E48EF}">
      <dsp:nvSpPr>
        <dsp:cNvPr id="0" name=""/>
        <dsp:cNvSpPr/>
      </dsp:nvSpPr>
      <dsp:spPr>
        <a:xfrm>
          <a:off x="1253307" y="1332095"/>
          <a:ext cx="5013231" cy="12544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71" tIns="318620" rIns="97271" bIns="3186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EAP</a:t>
          </a:r>
        </a:p>
      </dsp:txBody>
      <dsp:txXfrm>
        <a:off x="1253307" y="1332095"/>
        <a:ext cx="5013231" cy="1254409"/>
      </dsp:txXfrm>
    </dsp:sp>
    <dsp:sp modelId="{A91FBBE1-E2AF-4C6D-94FF-A9E0D69E6EFE}">
      <dsp:nvSpPr>
        <dsp:cNvPr id="0" name=""/>
        <dsp:cNvSpPr/>
      </dsp:nvSpPr>
      <dsp:spPr>
        <a:xfrm>
          <a:off x="0" y="1332095"/>
          <a:ext cx="1253307" cy="1254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21" tIns="123908" rIns="66321" bIns="12390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Call</a:t>
          </a:r>
        </a:p>
      </dsp:txBody>
      <dsp:txXfrm>
        <a:off x="0" y="1332095"/>
        <a:ext cx="1253307" cy="1254409"/>
      </dsp:txXfrm>
    </dsp:sp>
    <dsp:sp modelId="{107878DC-5CBC-4140-B687-B3D17005FABE}">
      <dsp:nvSpPr>
        <dsp:cNvPr id="0" name=""/>
        <dsp:cNvSpPr/>
      </dsp:nvSpPr>
      <dsp:spPr>
        <a:xfrm>
          <a:off x="1253307" y="2661769"/>
          <a:ext cx="5013231" cy="12544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71" tIns="318620" rIns="97271" bIns="3186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your child’s teacher</a:t>
          </a:r>
        </a:p>
      </dsp:txBody>
      <dsp:txXfrm>
        <a:off x="1253307" y="2661769"/>
        <a:ext cx="5013231" cy="1254409"/>
      </dsp:txXfrm>
    </dsp:sp>
    <dsp:sp modelId="{D3932ABC-482C-4AD2-A733-EB1ACEB7688A}">
      <dsp:nvSpPr>
        <dsp:cNvPr id="0" name=""/>
        <dsp:cNvSpPr/>
      </dsp:nvSpPr>
      <dsp:spPr>
        <a:xfrm>
          <a:off x="0" y="2661769"/>
          <a:ext cx="1253307" cy="1254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21" tIns="123908" rIns="66321" bIns="12390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</a:t>
          </a:r>
        </a:p>
      </dsp:txBody>
      <dsp:txXfrm>
        <a:off x="0" y="2661769"/>
        <a:ext cx="1253307" cy="1254409"/>
      </dsp:txXfrm>
    </dsp:sp>
    <dsp:sp modelId="{0843C3FF-D868-47E7-93B5-0C6631E8B17B}">
      <dsp:nvSpPr>
        <dsp:cNvPr id="0" name=""/>
        <dsp:cNvSpPr/>
      </dsp:nvSpPr>
      <dsp:spPr>
        <a:xfrm>
          <a:off x="1253307" y="3991443"/>
          <a:ext cx="5013231" cy="12544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71" tIns="318620" rIns="97271" bIns="3186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with others - even your </a:t>
          </a:r>
          <a:r>
            <a:rPr lang="en-US" sz="2400" kern="1200" dirty="0" err="1"/>
            <a:t>neighbours</a:t>
          </a:r>
          <a:r>
            <a:rPr lang="en-US" sz="2400" kern="1200" dirty="0"/>
            <a:t> </a:t>
          </a:r>
        </a:p>
      </dsp:txBody>
      <dsp:txXfrm>
        <a:off x="1253307" y="3991443"/>
        <a:ext cx="5013231" cy="1254409"/>
      </dsp:txXfrm>
    </dsp:sp>
    <dsp:sp modelId="{94890122-E050-4779-9D2A-2510525DA81B}">
      <dsp:nvSpPr>
        <dsp:cNvPr id="0" name=""/>
        <dsp:cNvSpPr/>
      </dsp:nvSpPr>
      <dsp:spPr>
        <a:xfrm>
          <a:off x="0" y="3991443"/>
          <a:ext cx="1253307" cy="1254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21" tIns="123908" rIns="66321" bIns="12390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Check in</a:t>
          </a:r>
        </a:p>
      </dsp:txBody>
      <dsp:txXfrm>
        <a:off x="0" y="3991443"/>
        <a:ext cx="1253307" cy="12544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D7139-16E2-407E-BE22-BFF8AE839451}">
      <dsp:nvSpPr>
        <dsp:cNvPr id="0" name=""/>
        <dsp:cNvSpPr/>
      </dsp:nvSpPr>
      <dsp:spPr>
        <a:xfrm>
          <a:off x="1946376" y="651206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EA58-BA9E-4D2B-B01B-F1C7D531E301}">
      <dsp:nvSpPr>
        <dsp:cNvPr id="0" name=""/>
        <dsp:cNvSpPr/>
      </dsp:nvSpPr>
      <dsp:spPr>
        <a:xfrm>
          <a:off x="65804" y="2260457"/>
          <a:ext cx="4996394" cy="88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Reach out to local Community Groups.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hlinkClick xmlns:r="http://schemas.openxmlformats.org/officeDocument/2006/relationships" r:id="rId3"/>
            </a:rPr>
            <a:t>http://www.unitedway.ca/how-we-help/find-your-uwc/</a:t>
          </a:r>
          <a:r>
            <a:rPr lang="en-CA" sz="2400" kern="1200" dirty="0"/>
            <a:t> </a:t>
          </a:r>
          <a:endParaRPr lang="en-US" sz="2400" kern="1200" dirty="0"/>
        </a:p>
      </dsp:txBody>
      <dsp:txXfrm>
        <a:off x="65804" y="2260457"/>
        <a:ext cx="4996394" cy="883193"/>
      </dsp:txXfrm>
    </dsp:sp>
    <dsp:sp modelId="{DBD81D0B-FFD4-403B-AD99-89582B66C893}">
      <dsp:nvSpPr>
        <dsp:cNvPr id="0" name=""/>
        <dsp:cNvSpPr/>
      </dsp:nvSpPr>
      <dsp:spPr>
        <a:xfrm>
          <a:off x="6970755" y="651206"/>
          <a:ext cx="1235250" cy="12352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1D87A-2404-44AB-8533-C183B3C729F5}">
      <dsp:nvSpPr>
        <dsp:cNvPr id="0" name=""/>
        <dsp:cNvSpPr/>
      </dsp:nvSpPr>
      <dsp:spPr>
        <a:xfrm>
          <a:off x="5542573" y="2260457"/>
          <a:ext cx="4091614" cy="88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out 211 resources: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hlinkClick xmlns:r="http://schemas.openxmlformats.org/officeDocument/2006/relationships" r:id="rId6"/>
            </a:rPr>
            <a:t>http://211.ca/</a:t>
          </a:r>
          <a:r>
            <a:rPr lang="en-CA" sz="2400" kern="1200" dirty="0"/>
            <a:t> </a:t>
          </a:r>
          <a:endParaRPr lang="en-US" sz="2400" kern="1200" dirty="0"/>
        </a:p>
      </dsp:txBody>
      <dsp:txXfrm>
        <a:off x="5542573" y="2260457"/>
        <a:ext cx="4091614" cy="883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D7F5-289C-45F8-A54A-ECBC01000045}">
      <dsp:nvSpPr>
        <dsp:cNvPr id="0" name=""/>
        <dsp:cNvSpPr/>
      </dsp:nvSpPr>
      <dsp:spPr>
        <a:xfrm>
          <a:off x="2842" y="1074164"/>
          <a:ext cx="2029451" cy="128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7C09-8EAC-4AB9-B42D-54271B71E69D}">
      <dsp:nvSpPr>
        <dsp:cNvPr id="0" name=""/>
        <dsp:cNvSpPr/>
      </dsp:nvSpPr>
      <dsp:spPr>
        <a:xfrm>
          <a:off x="228336" y="1288384"/>
          <a:ext cx="2029451" cy="12887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Role Overload</a:t>
          </a:r>
        </a:p>
      </dsp:txBody>
      <dsp:txXfrm>
        <a:off x="266081" y="1326129"/>
        <a:ext cx="1953961" cy="1213211"/>
      </dsp:txXfrm>
    </dsp:sp>
    <dsp:sp modelId="{514D4203-EA09-423F-85D2-46F6B52B12C5}">
      <dsp:nvSpPr>
        <dsp:cNvPr id="0" name=""/>
        <dsp:cNvSpPr/>
      </dsp:nvSpPr>
      <dsp:spPr>
        <a:xfrm>
          <a:off x="2483283" y="1074164"/>
          <a:ext cx="2029451" cy="128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9938-6EB7-4652-82E5-5623F66C0D68}">
      <dsp:nvSpPr>
        <dsp:cNvPr id="0" name=""/>
        <dsp:cNvSpPr/>
      </dsp:nvSpPr>
      <dsp:spPr>
        <a:xfrm>
          <a:off x="2708777" y="1288384"/>
          <a:ext cx="2029451" cy="128870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Work-to-family interference</a:t>
          </a:r>
        </a:p>
      </dsp:txBody>
      <dsp:txXfrm>
        <a:off x="2746522" y="1326129"/>
        <a:ext cx="1953961" cy="1213211"/>
      </dsp:txXfrm>
    </dsp:sp>
    <dsp:sp modelId="{D110D8A9-4A9D-47E1-B64F-D8D6098C52AC}">
      <dsp:nvSpPr>
        <dsp:cNvPr id="0" name=""/>
        <dsp:cNvSpPr/>
      </dsp:nvSpPr>
      <dsp:spPr>
        <a:xfrm>
          <a:off x="4963723" y="1074164"/>
          <a:ext cx="2029451" cy="128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F8352-74A6-45F7-B9F6-C331DE142E38}">
      <dsp:nvSpPr>
        <dsp:cNvPr id="0" name=""/>
        <dsp:cNvSpPr/>
      </dsp:nvSpPr>
      <dsp:spPr>
        <a:xfrm>
          <a:off x="5189218" y="1288384"/>
          <a:ext cx="2029451" cy="128870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Family-to-work interference</a:t>
          </a:r>
        </a:p>
      </dsp:txBody>
      <dsp:txXfrm>
        <a:off x="5226963" y="1326129"/>
        <a:ext cx="1953961" cy="1213211"/>
      </dsp:txXfrm>
    </dsp:sp>
    <dsp:sp modelId="{1BE906E3-532D-4DB7-A709-D175A08F34FE}">
      <dsp:nvSpPr>
        <dsp:cNvPr id="0" name=""/>
        <dsp:cNvSpPr/>
      </dsp:nvSpPr>
      <dsp:spPr>
        <a:xfrm>
          <a:off x="7444164" y="1074164"/>
          <a:ext cx="2029451" cy="128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5B58-ABE5-476C-8CA7-238DE86DAA4E}">
      <dsp:nvSpPr>
        <dsp:cNvPr id="0" name=""/>
        <dsp:cNvSpPr/>
      </dsp:nvSpPr>
      <dsp:spPr>
        <a:xfrm>
          <a:off x="7669659" y="1288384"/>
          <a:ext cx="2029451" cy="128870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Caregiver strain</a:t>
          </a:r>
        </a:p>
      </dsp:txBody>
      <dsp:txXfrm>
        <a:off x="7707404" y="1326129"/>
        <a:ext cx="1953961" cy="1213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E0A3E-B351-475F-88FA-13671B3F751E}">
      <dsp:nvSpPr>
        <dsp:cNvPr id="0" name=""/>
        <dsp:cNvSpPr/>
      </dsp:nvSpPr>
      <dsp:spPr>
        <a:xfrm>
          <a:off x="3265" y="37220"/>
          <a:ext cx="3184070" cy="1273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Union Rights</a:t>
          </a:r>
          <a:endParaRPr lang="en-CA" sz="2400" kern="1200" dirty="0"/>
        </a:p>
      </dsp:txBody>
      <dsp:txXfrm>
        <a:off x="3265" y="37220"/>
        <a:ext cx="3184070" cy="1273628"/>
      </dsp:txXfrm>
    </dsp:sp>
    <dsp:sp modelId="{8E8DAA66-D17C-46F1-8DD0-D37B23522D84}">
      <dsp:nvSpPr>
        <dsp:cNvPr id="0" name=""/>
        <dsp:cNvSpPr/>
      </dsp:nvSpPr>
      <dsp:spPr>
        <a:xfrm>
          <a:off x="3265" y="1310848"/>
          <a:ext cx="3184070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Collective Agreement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Hours of work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Job Security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Grievance Process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Leave Provisions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 Discrimination clauses</a:t>
          </a:r>
          <a:endParaRPr lang="en-CA" sz="2400" kern="1200" dirty="0"/>
        </a:p>
      </dsp:txBody>
      <dsp:txXfrm>
        <a:off x="3265" y="1310848"/>
        <a:ext cx="3184070" cy="2944012"/>
      </dsp:txXfrm>
    </dsp:sp>
    <dsp:sp modelId="{34768A91-A133-4941-851A-6C312459CD18}">
      <dsp:nvSpPr>
        <dsp:cNvPr id="0" name=""/>
        <dsp:cNvSpPr/>
      </dsp:nvSpPr>
      <dsp:spPr>
        <a:xfrm>
          <a:off x="3633106" y="37220"/>
          <a:ext cx="3184070" cy="1273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Employer Policies</a:t>
          </a:r>
          <a:endParaRPr lang="en-CA" sz="2400" kern="1200" dirty="0"/>
        </a:p>
      </dsp:txBody>
      <dsp:txXfrm>
        <a:off x="3633106" y="37220"/>
        <a:ext cx="3184070" cy="1273628"/>
      </dsp:txXfrm>
    </dsp:sp>
    <dsp:sp modelId="{D053C59A-A5A9-432D-96F7-868D864CDB99}">
      <dsp:nvSpPr>
        <dsp:cNvPr id="0" name=""/>
        <dsp:cNvSpPr/>
      </dsp:nvSpPr>
      <dsp:spPr>
        <a:xfrm>
          <a:off x="3633106" y="1310848"/>
          <a:ext cx="3184070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Treasury Board Policies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Workplace Harassment Policies</a:t>
          </a:r>
          <a:endParaRPr lang="en-CA" sz="2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3400" kern="1200"/>
        </a:p>
      </dsp:txBody>
      <dsp:txXfrm>
        <a:off x="3633106" y="1310848"/>
        <a:ext cx="3184070" cy="2944012"/>
      </dsp:txXfrm>
    </dsp:sp>
    <dsp:sp modelId="{F6F81B3F-4392-48BE-B8C9-DF9925A5CBFE}">
      <dsp:nvSpPr>
        <dsp:cNvPr id="0" name=""/>
        <dsp:cNvSpPr/>
      </dsp:nvSpPr>
      <dsp:spPr>
        <a:xfrm>
          <a:off x="7262947" y="37220"/>
          <a:ext cx="3184070" cy="1273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H&amp;S Legislation</a:t>
          </a:r>
          <a:endParaRPr lang="en-CA" sz="2400" kern="1200" dirty="0"/>
        </a:p>
      </dsp:txBody>
      <dsp:txXfrm>
        <a:off x="7262947" y="37220"/>
        <a:ext cx="3184070" cy="1273628"/>
      </dsp:txXfrm>
    </dsp:sp>
    <dsp:sp modelId="{410B4D74-F014-43F9-9695-542C8A01DE63}">
      <dsp:nvSpPr>
        <dsp:cNvPr id="0" name=""/>
        <dsp:cNvSpPr/>
      </dsp:nvSpPr>
      <dsp:spPr>
        <a:xfrm>
          <a:off x="7262947" y="1310848"/>
          <a:ext cx="3184070" cy="29440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Canada Labour Code Part II</a:t>
          </a:r>
          <a:endParaRPr lang="en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 Provincial Health and Safety Legislation</a:t>
          </a:r>
          <a:endParaRPr lang="en-CA" sz="2400" kern="1200" dirty="0"/>
        </a:p>
      </dsp:txBody>
      <dsp:txXfrm>
        <a:off x="7262947" y="1310848"/>
        <a:ext cx="3184070" cy="294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80651-175A-4333-822B-44131DF6CE3F}">
      <dsp:nvSpPr>
        <dsp:cNvPr id="0" name=""/>
        <dsp:cNvSpPr/>
      </dsp:nvSpPr>
      <dsp:spPr>
        <a:xfrm>
          <a:off x="0" y="2748489"/>
          <a:ext cx="8770938" cy="9021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Follow public health guidelines and workplace health procedures</a:t>
          </a:r>
        </a:p>
      </dsp:txBody>
      <dsp:txXfrm>
        <a:off x="0" y="2748489"/>
        <a:ext cx="8770938" cy="902115"/>
      </dsp:txXfrm>
    </dsp:sp>
    <dsp:sp modelId="{C1AAD902-EC53-420C-8705-FD33EEE02CD3}">
      <dsp:nvSpPr>
        <dsp:cNvPr id="0" name=""/>
        <dsp:cNvSpPr/>
      </dsp:nvSpPr>
      <dsp:spPr>
        <a:xfrm rot="10800000">
          <a:off x="0" y="1374567"/>
          <a:ext cx="8770938" cy="138745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follow your managers direction on reporting to work </a:t>
          </a:r>
        </a:p>
      </dsp:txBody>
      <dsp:txXfrm rot="10800000">
        <a:off x="0" y="1374567"/>
        <a:ext cx="8770938" cy="901525"/>
      </dsp:txXfrm>
    </dsp:sp>
    <dsp:sp modelId="{C9581411-721E-4CA4-BC7D-C1B018766E7D}">
      <dsp:nvSpPr>
        <dsp:cNvPr id="0" name=""/>
        <dsp:cNvSpPr/>
      </dsp:nvSpPr>
      <dsp:spPr>
        <a:xfrm rot="10800000">
          <a:off x="0" y="645"/>
          <a:ext cx="8770938" cy="138745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communicate with your managers about what you might need to work from home</a:t>
          </a:r>
        </a:p>
      </dsp:txBody>
      <dsp:txXfrm rot="10800000">
        <a:off x="0" y="645"/>
        <a:ext cx="8770938" cy="901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37881-FC33-4E43-A94E-64152E87C859}">
      <dsp:nvSpPr>
        <dsp:cNvPr id="0" name=""/>
        <dsp:cNvSpPr/>
      </dsp:nvSpPr>
      <dsp:spPr>
        <a:xfrm>
          <a:off x="0" y="29945"/>
          <a:ext cx="8770938" cy="1085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You are still expected to report to work during COVID 19 however how you work may have changed</a:t>
          </a:r>
          <a:endParaRPr lang="en-US" sz="2400" kern="1200" dirty="0"/>
        </a:p>
      </dsp:txBody>
      <dsp:txXfrm>
        <a:off x="53002" y="82947"/>
        <a:ext cx="8664934" cy="979756"/>
      </dsp:txXfrm>
    </dsp:sp>
    <dsp:sp modelId="{989C22E3-EC24-4574-B3C7-724CFC3DA6A2}">
      <dsp:nvSpPr>
        <dsp:cNvPr id="0" name=""/>
        <dsp:cNvSpPr/>
      </dsp:nvSpPr>
      <dsp:spPr>
        <a:xfrm>
          <a:off x="0" y="1282745"/>
          <a:ext cx="8770938" cy="1085760"/>
        </a:xfrm>
        <a:prstGeom prst="roundRect">
          <a:avLst/>
        </a:prstGeom>
        <a:solidFill>
          <a:schemeClr val="accent2">
            <a:hueOff val="-3703935"/>
            <a:satOff val="-1375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Ensure you have good communication with your employer about what their expectations are of you while working from home</a:t>
          </a:r>
          <a:endParaRPr lang="en-US" sz="2400" kern="1200" dirty="0"/>
        </a:p>
      </dsp:txBody>
      <dsp:txXfrm>
        <a:off x="53002" y="1335747"/>
        <a:ext cx="8664934" cy="979756"/>
      </dsp:txXfrm>
    </dsp:sp>
    <dsp:sp modelId="{DA10C974-77E1-4E41-9FFB-26897388C56C}">
      <dsp:nvSpPr>
        <dsp:cNvPr id="0" name=""/>
        <dsp:cNvSpPr/>
      </dsp:nvSpPr>
      <dsp:spPr>
        <a:xfrm>
          <a:off x="0" y="2500775"/>
          <a:ext cx="8770938" cy="1085760"/>
        </a:xfrm>
        <a:prstGeom prst="roundRect">
          <a:avLst/>
        </a:prstGeom>
        <a:solidFill>
          <a:schemeClr val="accent2">
            <a:hueOff val="-7407870"/>
            <a:satOff val="-274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Look to use informal conflict resolution whenever possible</a:t>
          </a:r>
          <a:endParaRPr lang="en-US" sz="2400" kern="1200" dirty="0"/>
        </a:p>
      </dsp:txBody>
      <dsp:txXfrm>
        <a:off x="53002" y="2553777"/>
        <a:ext cx="8664934" cy="979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81AC5-A911-4447-8B71-8DEFF8143437}">
      <dsp:nvSpPr>
        <dsp:cNvPr id="0" name=""/>
        <dsp:cNvSpPr/>
      </dsp:nvSpPr>
      <dsp:spPr>
        <a:xfrm>
          <a:off x="2475142" y="537040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0725" y="580538"/>
        <a:ext cx="22198" cy="4443"/>
      </dsp:txXfrm>
    </dsp:sp>
    <dsp:sp modelId="{43648A6D-50B3-45CE-AE64-FEE5D57A0140}">
      <dsp:nvSpPr>
        <dsp:cNvPr id="0" name=""/>
        <dsp:cNvSpPr/>
      </dsp:nvSpPr>
      <dsp:spPr>
        <a:xfrm>
          <a:off x="546668" y="3678"/>
          <a:ext cx="1930274" cy="1158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Dedicated Space</a:t>
          </a:r>
          <a:endParaRPr lang="en-US" sz="2400" kern="1200" dirty="0"/>
        </a:p>
      </dsp:txBody>
      <dsp:txXfrm>
        <a:off x="546668" y="3678"/>
        <a:ext cx="1930274" cy="1158164"/>
      </dsp:txXfrm>
    </dsp:sp>
    <dsp:sp modelId="{89912881-225F-49C7-8294-90460E34DAE2}">
      <dsp:nvSpPr>
        <dsp:cNvPr id="0" name=""/>
        <dsp:cNvSpPr/>
      </dsp:nvSpPr>
      <dsp:spPr>
        <a:xfrm>
          <a:off x="4849379" y="537040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4962" y="580538"/>
        <a:ext cx="22198" cy="4443"/>
      </dsp:txXfrm>
    </dsp:sp>
    <dsp:sp modelId="{FC7EEBB0-91AF-49F0-B7B2-FF7C0249F797}">
      <dsp:nvSpPr>
        <dsp:cNvPr id="0" name=""/>
        <dsp:cNvSpPr/>
      </dsp:nvSpPr>
      <dsp:spPr>
        <a:xfrm>
          <a:off x="2920905" y="3678"/>
          <a:ext cx="1930274" cy="1158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Technology and Tech Support</a:t>
          </a:r>
          <a:endParaRPr lang="en-US" sz="2400" kern="1200" dirty="0"/>
        </a:p>
      </dsp:txBody>
      <dsp:txXfrm>
        <a:off x="2920905" y="3678"/>
        <a:ext cx="1930274" cy="1158164"/>
      </dsp:txXfrm>
    </dsp:sp>
    <dsp:sp modelId="{1EAF1C93-5E92-4155-A0F3-C3F171C80DAA}">
      <dsp:nvSpPr>
        <dsp:cNvPr id="0" name=""/>
        <dsp:cNvSpPr/>
      </dsp:nvSpPr>
      <dsp:spPr>
        <a:xfrm>
          <a:off x="7223617" y="537040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19199" y="580538"/>
        <a:ext cx="22198" cy="4443"/>
      </dsp:txXfrm>
    </dsp:sp>
    <dsp:sp modelId="{881BC5D7-AC22-4F09-B346-6F3CA60636A9}">
      <dsp:nvSpPr>
        <dsp:cNvPr id="0" name=""/>
        <dsp:cNvSpPr/>
      </dsp:nvSpPr>
      <dsp:spPr>
        <a:xfrm>
          <a:off x="5295143" y="3678"/>
          <a:ext cx="1930274" cy="1158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Comfort is key</a:t>
          </a:r>
          <a:endParaRPr lang="en-US" sz="2400" kern="1200" dirty="0"/>
        </a:p>
      </dsp:txBody>
      <dsp:txXfrm>
        <a:off x="5295143" y="3678"/>
        <a:ext cx="1930274" cy="1158164"/>
      </dsp:txXfrm>
    </dsp:sp>
    <dsp:sp modelId="{0C2CBA1D-D785-4C39-8C10-7A4A91FF1AFB}">
      <dsp:nvSpPr>
        <dsp:cNvPr id="0" name=""/>
        <dsp:cNvSpPr/>
      </dsp:nvSpPr>
      <dsp:spPr>
        <a:xfrm>
          <a:off x="1511805" y="1160042"/>
          <a:ext cx="7122711" cy="413363"/>
        </a:xfrm>
        <a:custGeom>
          <a:avLst/>
          <a:gdLst/>
          <a:ahLst/>
          <a:cxnLst/>
          <a:rect l="0" t="0" r="0" b="0"/>
          <a:pathLst>
            <a:path>
              <a:moveTo>
                <a:pt x="7122711" y="0"/>
              </a:moveTo>
              <a:lnTo>
                <a:pt x="7122711" y="223781"/>
              </a:lnTo>
              <a:lnTo>
                <a:pt x="0" y="223781"/>
              </a:lnTo>
              <a:lnTo>
                <a:pt x="0" y="41336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4748" y="1364502"/>
        <a:ext cx="356826" cy="4443"/>
      </dsp:txXfrm>
    </dsp:sp>
    <dsp:sp modelId="{73137583-A8F0-4881-A390-D9424F4BADC0}">
      <dsp:nvSpPr>
        <dsp:cNvPr id="0" name=""/>
        <dsp:cNvSpPr/>
      </dsp:nvSpPr>
      <dsp:spPr>
        <a:xfrm>
          <a:off x="7669380" y="3678"/>
          <a:ext cx="1930274" cy="1158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Follow a schedule</a:t>
          </a:r>
          <a:endParaRPr lang="en-US" sz="2400" kern="1200" dirty="0"/>
        </a:p>
      </dsp:txBody>
      <dsp:txXfrm>
        <a:off x="7669380" y="3678"/>
        <a:ext cx="1930274" cy="1158164"/>
      </dsp:txXfrm>
    </dsp:sp>
    <dsp:sp modelId="{AF4A8A51-14A6-48B0-9855-3EC435837BF2}">
      <dsp:nvSpPr>
        <dsp:cNvPr id="0" name=""/>
        <dsp:cNvSpPr/>
      </dsp:nvSpPr>
      <dsp:spPr>
        <a:xfrm>
          <a:off x="2475142" y="2139168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0725" y="2182666"/>
        <a:ext cx="22198" cy="4443"/>
      </dsp:txXfrm>
    </dsp:sp>
    <dsp:sp modelId="{C2B60C6D-E273-457A-BAD0-FB7F9DE88AE7}">
      <dsp:nvSpPr>
        <dsp:cNvPr id="0" name=""/>
        <dsp:cNvSpPr/>
      </dsp:nvSpPr>
      <dsp:spPr>
        <a:xfrm>
          <a:off x="546668" y="1605805"/>
          <a:ext cx="1930274" cy="1158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Create a Routine</a:t>
          </a:r>
          <a:endParaRPr lang="en-US" sz="2400" kern="1200" dirty="0"/>
        </a:p>
      </dsp:txBody>
      <dsp:txXfrm>
        <a:off x="546668" y="1605805"/>
        <a:ext cx="1930274" cy="1158164"/>
      </dsp:txXfrm>
    </dsp:sp>
    <dsp:sp modelId="{B5108432-FA6A-4D63-9E9A-AC66D7064E19}">
      <dsp:nvSpPr>
        <dsp:cNvPr id="0" name=""/>
        <dsp:cNvSpPr/>
      </dsp:nvSpPr>
      <dsp:spPr>
        <a:xfrm>
          <a:off x="4849379" y="2139168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4962" y="2182666"/>
        <a:ext cx="22198" cy="4443"/>
      </dsp:txXfrm>
    </dsp:sp>
    <dsp:sp modelId="{D98CDE1D-A565-43D4-81D7-AE390D06F4D6}">
      <dsp:nvSpPr>
        <dsp:cNvPr id="0" name=""/>
        <dsp:cNvSpPr/>
      </dsp:nvSpPr>
      <dsp:spPr>
        <a:xfrm>
          <a:off x="2920905" y="1605805"/>
          <a:ext cx="1930274" cy="1158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Set boundaries</a:t>
          </a:r>
          <a:endParaRPr lang="en-US" sz="2400" kern="1200" dirty="0"/>
        </a:p>
      </dsp:txBody>
      <dsp:txXfrm>
        <a:off x="2920905" y="1605805"/>
        <a:ext cx="1930274" cy="1158164"/>
      </dsp:txXfrm>
    </dsp:sp>
    <dsp:sp modelId="{F14D6A2E-557E-4A4C-A226-55278BF86FC3}">
      <dsp:nvSpPr>
        <dsp:cNvPr id="0" name=""/>
        <dsp:cNvSpPr/>
      </dsp:nvSpPr>
      <dsp:spPr>
        <a:xfrm>
          <a:off x="7223617" y="2139168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19199" y="2182666"/>
        <a:ext cx="22198" cy="4443"/>
      </dsp:txXfrm>
    </dsp:sp>
    <dsp:sp modelId="{C202839A-FE29-40A7-BE67-D38E21B1B720}">
      <dsp:nvSpPr>
        <dsp:cNvPr id="0" name=""/>
        <dsp:cNvSpPr/>
      </dsp:nvSpPr>
      <dsp:spPr>
        <a:xfrm>
          <a:off x="5295143" y="1605805"/>
          <a:ext cx="1930274" cy="1158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Breaks (virtual coffee breaks)</a:t>
          </a:r>
        </a:p>
      </dsp:txBody>
      <dsp:txXfrm>
        <a:off x="5295143" y="1605805"/>
        <a:ext cx="1930274" cy="1158164"/>
      </dsp:txXfrm>
    </dsp:sp>
    <dsp:sp modelId="{DB2791BE-B06C-44D7-8564-85F1951A8907}">
      <dsp:nvSpPr>
        <dsp:cNvPr id="0" name=""/>
        <dsp:cNvSpPr/>
      </dsp:nvSpPr>
      <dsp:spPr>
        <a:xfrm>
          <a:off x="1511805" y="2762170"/>
          <a:ext cx="7122711" cy="413363"/>
        </a:xfrm>
        <a:custGeom>
          <a:avLst/>
          <a:gdLst/>
          <a:ahLst/>
          <a:cxnLst/>
          <a:rect l="0" t="0" r="0" b="0"/>
          <a:pathLst>
            <a:path>
              <a:moveTo>
                <a:pt x="7122711" y="0"/>
              </a:moveTo>
              <a:lnTo>
                <a:pt x="7122711" y="223781"/>
              </a:lnTo>
              <a:lnTo>
                <a:pt x="0" y="223781"/>
              </a:lnTo>
              <a:lnTo>
                <a:pt x="0" y="41336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4748" y="2966629"/>
        <a:ext cx="356826" cy="4443"/>
      </dsp:txXfrm>
    </dsp:sp>
    <dsp:sp modelId="{8E7D0872-BE08-4C1F-B5E5-CE3714B102F3}">
      <dsp:nvSpPr>
        <dsp:cNvPr id="0" name=""/>
        <dsp:cNvSpPr/>
      </dsp:nvSpPr>
      <dsp:spPr>
        <a:xfrm>
          <a:off x="7669380" y="1605805"/>
          <a:ext cx="1930274" cy="1158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Be flexible</a:t>
          </a:r>
          <a:endParaRPr lang="en-US" sz="2400" kern="1200" dirty="0"/>
        </a:p>
      </dsp:txBody>
      <dsp:txXfrm>
        <a:off x="7669380" y="1605805"/>
        <a:ext cx="1930274" cy="1158164"/>
      </dsp:txXfrm>
    </dsp:sp>
    <dsp:sp modelId="{4261F2D7-6761-4265-A909-3139C28EA196}">
      <dsp:nvSpPr>
        <dsp:cNvPr id="0" name=""/>
        <dsp:cNvSpPr/>
      </dsp:nvSpPr>
      <dsp:spPr>
        <a:xfrm>
          <a:off x="2475142" y="3741295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0725" y="3784793"/>
        <a:ext cx="22198" cy="4443"/>
      </dsp:txXfrm>
    </dsp:sp>
    <dsp:sp modelId="{2E17599B-4E0A-4711-BD71-A0C8808A3331}">
      <dsp:nvSpPr>
        <dsp:cNvPr id="0" name=""/>
        <dsp:cNvSpPr/>
      </dsp:nvSpPr>
      <dsp:spPr>
        <a:xfrm>
          <a:off x="546668" y="3207933"/>
          <a:ext cx="1930274" cy="1158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Understand Employer’s expectations</a:t>
          </a:r>
          <a:endParaRPr lang="en-US" sz="2400" kern="1200" dirty="0"/>
        </a:p>
      </dsp:txBody>
      <dsp:txXfrm>
        <a:off x="546668" y="3207933"/>
        <a:ext cx="1930274" cy="1158164"/>
      </dsp:txXfrm>
    </dsp:sp>
    <dsp:sp modelId="{50AD83E1-C9EE-42D4-AD94-1847E5147C15}">
      <dsp:nvSpPr>
        <dsp:cNvPr id="0" name=""/>
        <dsp:cNvSpPr/>
      </dsp:nvSpPr>
      <dsp:spPr>
        <a:xfrm>
          <a:off x="4849379" y="3741295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044962" y="3784793"/>
        <a:ext cx="22198" cy="4443"/>
      </dsp:txXfrm>
    </dsp:sp>
    <dsp:sp modelId="{ABCCDC87-529C-4762-BF06-C329029685B4}">
      <dsp:nvSpPr>
        <dsp:cNvPr id="0" name=""/>
        <dsp:cNvSpPr/>
      </dsp:nvSpPr>
      <dsp:spPr>
        <a:xfrm>
          <a:off x="2920905" y="3207933"/>
          <a:ext cx="1930274" cy="1158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Communicate</a:t>
          </a:r>
        </a:p>
      </dsp:txBody>
      <dsp:txXfrm>
        <a:off x="2920905" y="3207933"/>
        <a:ext cx="1930274" cy="1158164"/>
      </dsp:txXfrm>
    </dsp:sp>
    <dsp:sp modelId="{8690184A-324C-47FC-A1C0-75C445BA7022}">
      <dsp:nvSpPr>
        <dsp:cNvPr id="0" name=""/>
        <dsp:cNvSpPr/>
      </dsp:nvSpPr>
      <dsp:spPr>
        <a:xfrm>
          <a:off x="7223617" y="3741295"/>
          <a:ext cx="413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36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7419199" y="3784793"/>
        <a:ext cx="22198" cy="4443"/>
      </dsp:txXfrm>
    </dsp:sp>
    <dsp:sp modelId="{45F6E145-1C76-4252-BA44-F3370DA80C4A}">
      <dsp:nvSpPr>
        <dsp:cNvPr id="0" name=""/>
        <dsp:cNvSpPr/>
      </dsp:nvSpPr>
      <dsp:spPr>
        <a:xfrm>
          <a:off x="5295143" y="3207933"/>
          <a:ext cx="1930274" cy="1158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Keep children entertained</a:t>
          </a:r>
        </a:p>
      </dsp:txBody>
      <dsp:txXfrm>
        <a:off x="5295143" y="3207933"/>
        <a:ext cx="1930274" cy="1158164"/>
      </dsp:txXfrm>
    </dsp:sp>
    <dsp:sp modelId="{0A2F7549-7980-44A4-8AFE-BE3827B36F61}">
      <dsp:nvSpPr>
        <dsp:cNvPr id="0" name=""/>
        <dsp:cNvSpPr/>
      </dsp:nvSpPr>
      <dsp:spPr>
        <a:xfrm>
          <a:off x="7669380" y="3207933"/>
          <a:ext cx="1930274" cy="1158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85" tIns="99284" rIns="94585" bIns="992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Prioritize</a:t>
          </a:r>
        </a:p>
      </dsp:txBody>
      <dsp:txXfrm>
        <a:off x="7669380" y="3207933"/>
        <a:ext cx="1930274" cy="1158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ECEF2-3BC1-42B7-9C5E-D941114C1F23}">
      <dsp:nvSpPr>
        <dsp:cNvPr id="0" name=""/>
        <dsp:cNvSpPr/>
      </dsp:nvSpPr>
      <dsp:spPr>
        <a:xfrm>
          <a:off x="7030483" y="2591945"/>
          <a:ext cx="91440" cy="346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9D735-D58F-43C9-BB8D-4CE4E0A0A12E}">
      <dsp:nvSpPr>
        <dsp:cNvPr id="0" name=""/>
        <dsp:cNvSpPr/>
      </dsp:nvSpPr>
      <dsp:spPr>
        <a:xfrm>
          <a:off x="4733401" y="1143465"/>
          <a:ext cx="2342801" cy="34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4"/>
              </a:lnTo>
              <a:lnTo>
                <a:pt x="2342801" y="174864"/>
              </a:lnTo>
              <a:lnTo>
                <a:pt x="2342801" y="346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EA2B9-04CC-4C56-9C58-1E3C94A0FE3A}">
      <dsp:nvSpPr>
        <dsp:cNvPr id="0" name=""/>
        <dsp:cNvSpPr/>
      </dsp:nvSpPr>
      <dsp:spPr>
        <a:xfrm>
          <a:off x="2390600" y="2591945"/>
          <a:ext cx="1656462" cy="34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4"/>
              </a:lnTo>
              <a:lnTo>
                <a:pt x="1656462" y="174864"/>
              </a:lnTo>
              <a:lnTo>
                <a:pt x="1656462" y="346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8069C-775E-403C-A849-83246C0F1BAA}">
      <dsp:nvSpPr>
        <dsp:cNvPr id="0" name=""/>
        <dsp:cNvSpPr/>
      </dsp:nvSpPr>
      <dsp:spPr>
        <a:xfrm>
          <a:off x="550752" y="2591945"/>
          <a:ext cx="1839847" cy="346974"/>
        </a:xfrm>
        <a:custGeom>
          <a:avLst/>
          <a:gdLst/>
          <a:ahLst/>
          <a:cxnLst/>
          <a:rect l="0" t="0" r="0" b="0"/>
          <a:pathLst>
            <a:path>
              <a:moveTo>
                <a:pt x="1839847" y="0"/>
              </a:moveTo>
              <a:lnTo>
                <a:pt x="1839847" y="174864"/>
              </a:lnTo>
              <a:lnTo>
                <a:pt x="0" y="174864"/>
              </a:lnTo>
              <a:lnTo>
                <a:pt x="0" y="346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C7FED-C1DC-45E3-8370-065E5AAF1C32}">
      <dsp:nvSpPr>
        <dsp:cNvPr id="0" name=""/>
        <dsp:cNvSpPr/>
      </dsp:nvSpPr>
      <dsp:spPr>
        <a:xfrm>
          <a:off x="2390600" y="1143465"/>
          <a:ext cx="2342801" cy="346974"/>
        </a:xfrm>
        <a:custGeom>
          <a:avLst/>
          <a:gdLst/>
          <a:ahLst/>
          <a:cxnLst/>
          <a:rect l="0" t="0" r="0" b="0"/>
          <a:pathLst>
            <a:path>
              <a:moveTo>
                <a:pt x="2342801" y="0"/>
              </a:moveTo>
              <a:lnTo>
                <a:pt x="2342801" y="174864"/>
              </a:lnTo>
              <a:lnTo>
                <a:pt x="0" y="174864"/>
              </a:lnTo>
              <a:lnTo>
                <a:pt x="0" y="346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70B82-70D2-4840-9AFF-628BD044E51C}">
      <dsp:nvSpPr>
        <dsp:cNvPr id="0" name=""/>
        <dsp:cNvSpPr/>
      </dsp:nvSpPr>
      <dsp:spPr>
        <a:xfrm>
          <a:off x="4182648" y="41959"/>
          <a:ext cx="1101505" cy="11015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EA77A-97A6-4C0F-A45F-E74AA69EBF56}">
      <dsp:nvSpPr>
        <dsp:cNvPr id="0" name=""/>
        <dsp:cNvSpPr/>
      </dsp:nvSpPr>
      <dsp:spPr>
        <a:xfrm>
          <a:off x="5284154" y="39205"/>
          <a:ext cx="1652258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</a:t>
          </a:r>
          <a:endParaRPr lang="en-CA" sz="2400" kern="1200" dirty="0"/>
        </a:p>
      </dsp:txBody>
      <dsp:txXfrm>
        <a:off x="5284154" y="39205"/>
        <a:ext cx="1652258" cy="1101505"/>
      </dsp:txXfrm>
    </dsp:sp>
    <dsp:sp modelId="{7CACEA12-629F-4C85-AAE6-7080788822F4}">
      <dsp:nvSpPr>
        <dsp:cNvPr id="0" name=""/>
        <dsp:cNvSpPr/>
      </dsp:nvSpPr>
      <dsp:spPr>
        <a:xfrm>
          <a:off x="1839847" y="1490439"/>
          <a:ext cx="1101505" cy="11015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7D389-D3BE-42D7-BB90-A02A428D8CE0}">
      <dsp:nvSpPr>
        <dsp:cNvPr id="0" name=""/>
        <dsp:cNvSpPr/>
      </dsp:nvSpPr>
      <dsp:spPr>
        <a:xfrm>
          <a:off x="2941353" y="1487685"/>
          <a:ext cx="1652258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Childcare</a:t>
          </a:r>
          <a:endParaRPr lang="en-CA" sz="2400" kern="1200" dirty="0"/>
        </a:p>
      </dsp:txBody>
      <dsp:txXfrm>
        <a:off x="2941353" y="1487685"/>
        <a:ext cx="1652258" cy="1101505"/>
      </dsp:txXfrm>
    </dsp:sp>
    <dsp:sp modelId="{461F2D02-5CC7-4214-B22C-C080CA3D2B6C}">
      <dsp:nvSpPr>
        <dsp:cNvPr id="0" name=""/>
        <dsp:cNvSpPr/>
      </dsp:nvSpPr>
      <dsp:spPr>
        <a:xfrm>
          <a:off x="0" y="2938919"/>
          <a:ext cx="1101505" cy="11015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8D446-DE2D-4875-A7CF-67BF5F33C693}">
      <dsp:nvSpPr>
        <dsp:cNvPr id="0" name=""/>
        <dsp:cNvSpPr/>
      </dsp:nvSpPr>
      <dsp:spPr>
        <a:xfrm>
          <a:off x="1001107" y="2936165"/>
          <a:ext cx="2219826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Homeschooling</a:t>
          </a:r>
          <a:r>
            <a:rPr lang="en-US" sz="1600" kern="1200" dirty="0"/>
            <a:t> </a:t>
          </a:r>
          <a:endParaRPr lang="en-CA" sz="1600" kern="1200" dirty="0"/>
        </a:p>
      </dsp:txBody>
      <dsp:txXfrm>
        <a:off x="1001107" y="2936165"/>
        <a:ext cx="2219826" cy="1101505"/>
      </dsp:txXfrm>
    </dsp:sp>
    <dsp:sp modelId="{C55AAB7C-B9F2-4807-BC08-728F119832E8}">
      <dsp:nvSpPr>
        <dsp:cNvPr id="0" name=""/>
        <dsp:cNvSpPr/>
      </dsp:nvSpPr>
      <dsp:spPr>
        <a:xfrm>
          <a:off x="3496309" y="2938919"/>
          <a:ext cx="1101505" cy="110150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41EB-FD8A-4507-B198-BD105B5777FC}">
      <dsp:nvSpPr>
        <dsp:cNvPr id="0" name=""/>
        <dsp:cNvSpPr/>
      </dsp:nvSpPr>
      <dsp:spPr>
        <a:xfrm>
          <a:off x="4597815" y="2936165"/>
          <a:ext cx="1652258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Family Time</a:t>
          </a:r>
          <a:endParaRPr lang="en-CA" sz="2500" kern="1200" dirty="0"/>
        </a:p>
      </dsp:txBody>
      <dsp:txXfrm>
        <a:off x="4597815" y="2936165"/>
        <a:ext cx="1652258" cy="1101505"/>
      </dsp:txXfrm>
    </dsp:sp>
    <dsp:sp modelId="{290528FE-446E-4519-BF79-78EBAA7D786D}">
      <dsp:nvSpPr>
        <dsp:cNvPr id="0" name=""/>
        <dsp:cNvSpPr/>
      </dsp:nvSpPr>
      <dsp:spPr>
        <a:xfrm>
          <a:off x="6525450" y="1490439"/>
          <a:ext cx="1101505" cy="11015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2241A-277B-4C15-A1AD-7F925AC27DD6}">
      <dsp:nvSpPr>
        <dsp:cNvPr id="0" name=""/>
        <dsp:cNvSpPr/>
      </dsp:nvSpPr>
      <dsp:spPr>
        <a:xfrm>
          <a:off x="7626956" y="1487685"/>
          <a:ext cx="1652258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 Care</a:t>
          </a:r>
          <a:endParaRPr lang="en-CA" sz="2500" kern="1200" dirty="0"/>
        </a:p>
      </dsp:txBody>
      <dsp:txXfrm>
        <a:off x="7626956" y="1487685"/>
        <a:ext cx="1652258" cy="1101505"/>
      </dsp:txXfrm>
    </dsp:sp>
    <dsp:sp modelId="{B2EE7A65-0656-458E-BF77-F818F74DAB64}">
      <dsp:nvSpPr>
        <dsp:cNvPr id="0" name=""/>
        <dsp:cNvSpPr/>
      </dsp:nvSpPr>
      <dsp:spPr>
        <a:xfrm>
          <a:off x="6525450" y="2938919"/>
          <a:ext cx="1101505" cy="110150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C4065-D3F3-4E2F-8BD4-67A42C9034BD}">
      <dsp:nvSpPr>
        <dsp:cNvPr id="0" name=""/>
        <dsp:cNvSpPr/>
      </dsp:nvSpPr>
      <dsp:spPr>
        <a:xfrm>
          <a:off x="7626956" y="2936165"/>
          <a:ext cx="1652258" cy="11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Housework</a:t>
          </a:r>
          <a:endParaRPr lang="en-CA" sz="2500" kern="1200" dirty="0"/>
        </a:p>
      </dsp:txBody>
      <dsp:txXfrm>
        <a:off x="7626956" y="2936165"/>
        <a:ext cx="1652258" cy="1101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AA8E-8D7E-484D-98D2-06E1C3C0D6E1}">
      <dsp:nvSpPr>
        <dsp:cNvPr id="0" name=""/>
        <dsp:cNvSpPr/>
      </dsp:nvSpPr>
      <dsp:spPr>
        <a:xfrm rot="16200000">
          <a:off x="711174" y="-234438"/>
          <a:ext cx="2963120" cy="4385469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Childcare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5400000">
        <a:off x="0" y="476736"/>
        <a:ext cx="4385469" cy="2222340"/>
      </dsp:txXfrm>
    </dsp:sp>
    <dsp:sp modelId="{A8A649DF-1DDB-4821-B9F5-067D111800F6}">
      <dsp:nvSpPr>
        <dsp:cNvPr id="0" name=""/>
        <dsp:cNvSpPr/>
      </dsp:nvSpPr>
      <dsp:spPr>
        <a:xfrm>
          <a:off x="4385118" y="476736"/>
          <a:ext cx="4385469" cy="2963120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Work</a:t>
          </a:r>
          <a:endParaRPr lang="en-CA" sz="1400" b="1" kern="1200" dirty="0"/>
        </a:p>
      </dsp:txBody>
      <dsp:txXfrm>
        <a:off x="4385118" y="476736"/>
        <a:ext cx="4385469" cy="2222340"/>
      </dsp:txXfrm>
    </dsp:sp>
    <dsp:sp modelId="{F175CEFB-D778-4753-92D7-7A3579B9D802}">
      <dsp:nvSpPr>
        <dsp:cNvPr id="0" name=""/>
        <dsp:cNvSpPr/>
      </dsp:nvSpPr>
      <dsp:spPr>
        <a:xfrm rot="10800000">
          <a:off x="0" y="2622272"/>
          <a:ext cx="4385469" cy="2963120"/>
        </a:xfrm>
        <a:prstGeom prst="round1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Homeschool</a:t>
          </a:r>
        </a:p>
      </dsp:txBody>
      <dsp:txXfrm rot="10800000">
        <a:off x="0" y="3363052"/>
        <a:ext cx="4385469" cy="2222340"/>
      </dsp:txXfrm>
    </dsp:sp>
    <dsp:sp modelId="{A235B955-7666-4755-A8C4-D2EB3FE94637}">
      <dsp:nvSpPr>
        <dsp:cNvPr id="0" name=""/>
        <dsp:cNvSpPr/>
      </dsp:nvSpPr>
      <dsp:spPr>
        <a:xfrm rot="5400000">
          <a:off x="5096468" y="1903275"/>
          <a:ext cx="2963120" cy="4385469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Self Care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</dsp:txBody>
      <dsp:txXfrm rot="-5400000">
        <a:off x="4385294" y="3355229"/>
        <a:ext cx="4385469" cy="2222340"/>
      </dsp:txXfrm>
    </dsp:sp>
    <dsp:sp modelId="{FA0CFDBE-31F4-45BE-A974-BC9BE7913B03}">
      <dsp:nvSpPr>
        <dsp:cNvPr id="0" name=""/>
        <dsp:cNvSpPr/>
      </dsp:nvSpPr>
      <dsp:spPr>
        <a:xfrm>
          <a:off x="3069828" y="2222340"/>
          <a:ext cx="2631281" cy="14815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Priorities</a:t>
          </a:r>
          <a:endParaRPr lang="en-CA" sz="4400" kern="1200" dirty="0"/>
        </a:p>
      </dsp:txBody>
      <dsp:txXfrm>
        <a:off x="3142152" y="2294664"/>
        <a:ext cx="2486633" cy="1336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7E5C8-D589-456A-B52B-8DB4BF84341E}">
      <dsp:nvSpPr>
        <dsp:cNvPr id="0" name=""/>
        <dsp:cNvSpPr/>
      </dsp:nvSpPr>
      <dsp:spPr>
        <a:xfrm>
          <a:off x="0" y="0"/>
          <a:ext cx="10191994" cy="22499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DE47-8F2B-404D-B1E4-F44220E18A0E}">
      <dsp:nvSpPr>
        <dsp:cNvPr id="0" name=""/>
        <dsp:cNvSpPr/>
      </dsp:nvSpPr>
      <dsp:spPr>
        <a:xfrm>
          <a:off x="309034" y="299997"/>
          <a:ext cx="1772949" cy="1649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6406-A2A1-4423-8988-BAFC7293D493}">
      <dsp:nvSpPr>
        <dsp:cNvPr id="0" name=""/>
        <dsp:cNvSpPr/>
      </dsp:nvSpPr>
      <dsp:spPr>
        <a:xfrm rot="10800000">
          <a:off x="309034" y="2249978"/>
          <a:ext cx="1772949" cy="27499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Wake up one hour early to set your weekly priorities.</a:t>
          </a:r>
          <a:endParaRPr lang="en-CA" sz="2400" kern="1200" dirty="0"/>
        </a:p>
      </dsp:txBody>
      <dsp:txXfrm rot="10800000">
        <a:off x="363558" y="2249978"/>
        <a:ext cx="1663901" cy="2695449"/>
      </dsp:txXfrm>
    </dsp:sp>
    <dsp:sp modelId="{1F678641-2D04-47B7-A028-1252502166ED}">
      <dsp:nvSpPr>
        <dsp:cNvPr id="0" name=""/>
        <dsp:cNvSpPr/>
      </dsp:nvSpPr>
      <dsp:spPr>
        <a:xfrm>
          <a:off x="2259278" y="299997"/>
          <a:ext cx="1772949" cy="1649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ACC06-886C-40DE-9FA3-65EC2B31545B}">
      <dsp:nvSpPr>
        <dsp:cNvPr id="0" name=""/>
        <dsp:cNvSpPr/>
      </dsp:nvSpPr>
      <dsp:spPr>
        <a:xfrm rot="10800000">
          <a:off x="2259278" y="2249978"/>
          <a:ext cx="1772949" cy="27499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Start with priorities you couldn’t finish the day before.</a:t>
          </a:r>
          <a:endParaRPr lang="en-CA" sz="2400" kern="1200" dirty="0"/>
        </a:p>
      </dsp:txBody>
      <dsp:txXfrm rot="10800000">
        <a:off x="2313802" y="2249978"/>
        <a:ext cx="1663901" cy="2695449"/>
      </dsp:txXfrm>
    </dsp:sp>
    <dsp:sp modelId="{5966B1B7-4677-426B-8155-AC96C8D9F8B6}">
      <dsp:nvSpPr>
        <dsp:cNvPr id="0" name=""/>
        <dsp:cNvSpPr/>
      </dsp:nvSpPr>
      <dsp:spPr>
        <a:xfrm>
          <a:off x="4209522" y="299997"/>
          <a:ext cx="1772949" cy="1649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D303-AB3B-4AD6-9D2E-A30718D04357}">
      <dsp:nvSpPr>
        <dsp:cNvPr id="0" name=""/>
        <dsp:cNvSpPr/>
      </dsp:nvSpPr>
      <dsp:spPr>
        <a:xfrm rot="10800000">
          <a:off x="4209522" y="2249978"/>
          <a:ext cx="1772949" cy="27499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Start with priorities you couldn’t finish the day before.</a:t>
          </a:r>
          <a:endParaRPr lang="en-CA" sz="2400" kern="1200" dirty="0"/>
        </a:p>
      </dsp:txBody>
      <dsp:txXfrm rot="10800000">
        <a:off x="4264046" y="2249978"/>
        <a:ext cx="1663901" cy="2695449"/>
      </dsp:txXfrm>
    </dsp:sp>
    <dsp:sp modelId="{3EA136C3-2930-4778-B2A1-814A52A09763}">
      <dsp:nvSpPr>
        <dsp:cNvPr id="0" name=""/>
        <dsp:cNvSpPr/>
      </dsp:nvSpPr>
      <dsp:spPr>
        <a:xfrm>
          <a:off x="6159766" y="299997"/>
          <a:ext cx="1772949" cy="1649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8D1D7-B0DB-493C-9792-A0C525DBE6C9}">
      <dsp:nvSpPr>
        <dsp:cNvPr id="0" name=""/>
        <dsp:cNvSpPr/>
      </dsp:nvSpPr>
      <dsp:spPr>
        <a:xfrm rot="10800000">
          <a:off x="6159766" y="2249978"/>
          <a:ext cx="1772949" cy="27499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there is an area that needs extra attention… Today is the day.</a:t>
          </a:r>
          <a:endParaRPr lang="en-CA" sz="2400" kern="1200" dirty="0"/>
        </a:p>
      </dsp:txBody>
      <dsp:txXfrm rot="10800000">
        <a:off x="6214290" y="2249978"/>
        <a:ext cx="1663901" cy="2695449"/>
      </dsp:txXfrm>
    </dsp:sp>
    <dsp:sp modelId="{EB00126B-3DA5-470F-92E8-1775785B2142}">
      <dsp:nvSpPr>
        <dsp:cNvPr id="0" name=""/>
        <dsp:cNvSpPr/>
      </dsp:nvSpPr>
      <dsp:spPr>
        <a:xfrm>
          <a:off x="8110010" y="299997"/>
          <a:ext cx="1772949" cy="1649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61F8C-6CE7-432E-BB16-D2A8A3C7D5F1}">
      <dsp:nvSpPr>
        <dsp:cNvPr id="0" name=""/>
        <dsp:cNvSpPr/>
      </dsp:nvSpPr>
      <dsp:spPr>
        <a:xfrm rot="10800000">
          <a:off x="8110010" y="2249978"/>
          <a:ext cx="1772949" cy="27499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Finish what you can and know that Monday is a new day.</a:t>
          </a:r>
          <a:endParaRPr lang="en-CA" sz="2400" kern="1200" dirty="0"/>
        </a:p>
      </dsp:txBody>
      <dsp:txXfrm rot="10800000">
        <a:off x="8164534" y="2249978"/>
        <a:ext cx="1663901" cy="269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1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60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8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2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1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53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19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18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93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5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FAD820-BCE0-468A-9A71-7F7DF13136E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D6B3B8-1725-43F3-86CA-F135AD0AE9F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government/publicservice/covid-19.html" TargetMode="External"/><Relationship Id="rId2" Type="http://schemas.openxmlformats.org/officeDocument/2006/relationships/hyperlink" Target="http://psacunion.ca/updated-covid-19-your-rights-wor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BU22BRo72KNCVyC2gnepsBceLdndXNC/view" TargetMode="External"/><Relationship Id="rId2" Type="http://schemas.openxmlformats.org/officeDocument/2006/relationships/hyperlink" Target="https://drive.google.com/file/d/1ZvmpgbaadIK340D_7VGO57G7LAtsQVL8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X2GlteWA3Gs63YQb-Jd0a0aoUCepJeN9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4A62ED5-69F8-4A9A-959F-BDFA4CB00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1E1E0581-3B45-45FA-909D-956C5BA8C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5474103-4A93-4198-B2FA-45EC74FD5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98" y="0"/>
            <a:ext cx="1215136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D623C-246D-4D06-B524-85391B1CF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4487" y="643467"/>
            <a:ext cx="6253571" cy="3379894"/>
          </a:xfrm>
        </p:spPr>
        <p:txBody>
          <a:bodyPr anchor="b">
            <a:normAutofit/>
          </a:bodyPr>
          <a:lstStyle/>
          <a:p>
            <a:pPr algn="ctr"/>
            <a:r>
              <a:rPr lang="en-CA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Work Life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04109-657B-4D8C-AE5F-F6CA19353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709" y="4470840"/>
            <a:ext cx="6244349" cy="1743693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CA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Brought to you by PSAC Prairie Region</a:t>
            </a:r>
          </a:p>
          <a:p>
            <a:pPr algn="ctr"/>
            <a:r>
              <a:rPr lang="en-CA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Jesse Todd – PSAC Regional Representative</a:t>
            </a:r>
          </a:p>
          <a:p>
            <a:pPr algn="ctr"/>
            <a:r>
              <a:rPr lang="en-CA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Nina Babcook – PSAC Administrative Assistant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5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A9AD-EB00-42F9-9964-5F270EAD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Expectations and Solutions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6DBC-8A85-4287-BC7F-84B6DB7CC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cannot continue to work from home contact a Local Union Representative to explore what leave is available to you during this time</a:t>
            </a:r>
          </a:p>
          <a:p>
            <a:r>
              <a:rPr lang="en-US" dirty="0"/>
              <a:t>If you have a Health and Safety issue arise please ensure you involve a Local Union Representative who can address this at the next OSH meeting and UMCC meeting.</a:t>
            </a:r>
          </a:p>
          <a:p>
            <a:r>
              <a:rPr lang="en-US" dirty="0"/>
              <a:t>If your workload is too much approach your manager about possible solutions (co-workers assisting, alternate work arrangement, accommodation or job sharing)</a:t>
            </a:r>
          </a:p>
          <a:p>
            <a:r>
              <a:rPr lang="en-US" dirty="0"/>
              <a:t>Hours of Work need to be adjusted you may need an alternate work arrangement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822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F1F4-4A85-4E87-8B73-0F4D9A40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Expectations and Solutions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A191-F5F4-457F-9B1E-D41BC5A54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find you have limited PPE or physical distancing measures at work are not possible please ensure this is communicated to your manager and Local Union Representatives. </a:t>
            </a:r>
          </a:p>
          <a:p>
            <a:r>
              <a:rPr lang="en-US" dirty="0"/>
              <a:t>If you find you do not have the appropriate tools to do the work from home ensure this is communicated to your manager to find a solution.</a:t>
            </a:r>
          </a:p>
          <a:p>
            <a:r>
              <a:rPr lang="en-US" dirty="0"/>
              <a:t>If you are having trouble getting expenses reimbursed while working from home your Local Union Representative should be made aware.</a:t>
            </a:r>
          </a:p>
          <a:p>
            <a:r>
              <a:rPr lang="en-US" dirty="0"/>
              <a:t>If you have caregiver responsibilities please look to your manager and Local Union Representative to assist you with coming up with an Alternate Work Arrangement or Accommodation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14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9662-B823-4C21-AE16-83C02F8B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DA74-6C65-4328-B1D2-D9790235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61846"/>
            <a:ext cx="8770571" cy="3651504"/>
          </a:xfrm>
        </p:spPr>
        <p:txBody>
          <a:bodyPr>
            <a:normAutofit/>
          </a:bodyPr>
          <a:lstStyle/>
          <a:p>
            <a:r>
              <a:rPr lang="en-US" sz="2400" dirty="0"/>
              <a:t>COVID-19: Your rights at work (</a:t>
            </a:r>
            <a:r>
              <a:rPr lang="en-CA" sz="2400" dirty="0">
                <a:hlinkClick r:id="rId2"/>
              </a:rPr>
              <a:t>http://psacunion.ca/updated-covid-19-your-rights-work</a:t>
            </a:r>
            <a:r>
              <a:rPr lang="en-CA" sz="2400" dirty="0"/>
              <a:t>)</a:t>
            </a:r>
            <a:endParaRPr lang="en-US" sz="2400" dirty="0"/>
          </a:p>
          <a:p>
            <a:r>
              <a:rPr lang="en-US" sz="2400" dirty="0"/>
              <a:t>Canada.ca resources working from home (</a:t>
            </a:r>
            <a:r>
              <a:rPr lang="en-CA" sz="2400" dirty="0">
                <a:hlinkClick r:id="rId3"/>
              </a:rPr>
              <a:t>https://www.canada.ca/en/government/publicservice/covid-19.html</a:t>
            </a:r>
            <a:r>
              <a:rPr lang="en-CA" sz="2400" dirty="0"/>
              <a:t>)</a:t>
            </a:r>
            <a:endParaRPr lang="en-US" sz="2400" dirty="0"/>
          </a:p>
          <a:p>
            <a:r>
              <a:rPr lang="en-US" sz="2400" dirty="0"/>
              <a:t>H&amp;S resources (Canada Labour Code Part II or Provincial Legislation)</a:t>
            </a:r>
          </a:p>
        </p:txBody>
      </p:sp>
    </p:spTree>
    <p:extLst>
      <p:ext uri="{BB962C8B-B14F-4D97-AF65-F5344CB8AC3E}">
        <p14:creationId xmlns:p14="http://schemas.microsoft.com/office/powerpoint/2010/main" val="223753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825A-1282-4F48-A27A-2F17AF43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Grievance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3E00-0803-45EE-A6D7-7F5E09A2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78" y="2438399"/>
            <a:ext cx="9506194" cy="4217377"/>
          </a:xfrm>
        </p:spPr>
        <p:txBody>
          <a:bodyPr>
            <a:normAutofit/>
          </a:bodyPr>
          <a:lstStyle/>
          <a:p>
            <a:r>
              <a:rPr lang="en-CA" sz="2400" dirty="0"/>
              <a:t>If the employer is not meeting your needs contact your local/component</a:t>
            </a:r>
          </a:p>
          <a:p>
            <a:r>
              <a:rPr lang="en-CA" sz="2400" dirty="0"/>
              <a:t>While grievances will likely not be addressed during this pandemic, it does open up the conversation to address issues for future emergencies/pandemics. What a lot of workplaces might do is re evaluate their teleworking procedures. Coming out of this there may be a review even outside a pandemic on how we do the work.</a:t>
            </a:r>
          </a:p>
          <a:p>
            <a:r>
              <a:rPr lang="en-CA" sz="2400" dirty="0"/>
              <a:t>The role of the local is very important. Workplace resolutions should be done with the local. Resolve the issues with informal consultation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186806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1E53-7BF9-44FD-BCA7-28B9A765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Requests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A038-11AB-4683-A539-0D795EBF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546" y="2438400"/>
            <a:ext cx="9356725" cy="3651504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If you require an accommodation for your hours of work due to family status and your employer refuses, you have the option to file a grievance. </a:t>
            </a:r>
          </a:p>
          <a:p>
            <a:r>
              <a:rPr lang="en-CA" sz="2400" dirty="0"/>
              <a:t>Entitled to accommodation up to the point of undue hardship</a:t>
            </a:r>
          </a:p>
          <a:p>
            <a:r>
              <a:rPr lang="en-CA" sz="2400" dirty="0"/>
              <a:t>Established that this is discrimination under the Human Rights Commission</a:t>
            </a:r>
          </a:p>
          <a:p>
            <a:pPr lvl="1"/>
            <a:r>
              <a:rPr lang="en-US" sz="2000" i="1" dirty="0"/>
              <a:t>Johnstone v Canada (Border Services Agency), </a:t>
            </a:r>
            <a:r>
              <a:rPr lang="en-US" sz="2000" dirty="0"/>
              <a:t>2014 </a:t>
            </a:r>
            <a:r>
              <a:rPr lang="en-US" sz="2000" dirty="0" err="1"/>
              <a:t>CarswellNat</a:t>
            </a:r>
            <a:r>
              <a:rPr lang="en-US" sz="2000" dirty="0"/>
              <a:t> 1415 (F.C.A.).</a:t>
            </a:r>
            <a:endParaRPr lang="en-CA" sz="2000" dirty="0"/>
          </a:p>
          <a:p>
            <a:r>
              <a:rPr lang="en-CA" sz="2400" dirty="0"/>
              <a:t>Consult with local executive and component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283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E3B2-EE4D-4558-AF21-D935FDA2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CA" dirty="0"/>
              <a:t>Tips, Tricks and Tools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B22A2-6885-4933-AAF6-8894B3447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9788"/>
              </p:ext>
            </p:extLst>
          </p:nvPr>
        </p:nvGraphicFramePr>
        <p:xfrm>
          <a:off x="1450731" y="2338754"/>
          <a:ext cx="10146323" cy="436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93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7466-47CB-4976-AE30-0FFB1BF8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Priorities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8A035B-BDDF-47FD-8A8B-70B1DB275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002191"/>
              </p:ext>
            </p:extLst>
          </p:nvPr>
        </p:nvGraphicFramePr>
        <p:xfrm>
          <a:off x="2242038" y="2453053"/>
          <a:ext cx="9462600" cy="407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77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BB0-44F0-494A-922E-3A9823FC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US" dirty="0"/>
              <a:t>Your Week</a:t>
            </a:r>
            <a:endParaRPr lang="en-CA" dirty="0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0F3F1C19-FBF9-4531-BE0C-B366C76A1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666363"/>
              </p:ext>
            </p:extLst>
          </p:nvPr>
        </p:nvGraphicFramePr>
        <p:xfrm>
          <a:off x="2933700" y="931760"/>
          <a:ext cx="8770938" cy="59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56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8288-BA2C-44E3-BC78-35EDD7EF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Days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1B9DF1-FCD8-493D-87DC-1A1BB1CE5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55245"/>
              </p:ext>
            </p:extLst>
          </p:nvPr>
        </p:nvGraphicFramePr>
        <p:xfrm>
          <a:off x="1512278" y="1726164"/>
          <a:ext cx="10191994" cy="49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79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F21D33-7C72-4D9D-AB31-56CD5D22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9D077-A11A-45E9-A50B-FDA74183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230" y="2274276"/>
            <a:ext cx="3229574" cy="3821723"/>
          </a:xfrm>
        </p:spPr>
        <p:txBody>
          <a:bodyPr anchor="t">
            <a:normAutofit/>
          </a:bodyPr>
          <a:lstStyle/>
          <a:p>
            <a:r>
              <a:rPr lang="en-US" sz="3400" dirty="0"/>
              <a:t>Who can help with issues you having with work?</a:t>
            </a:r>
            <a:endParaRPr lang="en-CA" sz="3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F133EB-00E6-4683-85DC-CDF96516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66230" y="2050626"/>
            <a:ext cx="3227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33678E-A451-4E83-BB92-4F3018B35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06649"/>
              </p:ext>
            </p:extLst>
          </p:nvPr>
        </p:nvGraphicFramePr>
        <p:xfrm>
          <a:off x="642938" y="642938"/>
          <a:ext cx="71882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42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6052-99CD-4B0E-982C-182DCFC4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CA" dirty="0"/>
              <a:t>What are some key things that will be discussed tonight?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D37992B-39C5-45FF-8E3F-436F9B026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12231"/>
              </p:ext>
            </p:extLst>
          </p:nvPr>
        </p:nvGraphicFramePr>
        <p:xfrm>
          <a:off x="1072662" y="2129061"/>
          <a:ext cx="10981592" cy="396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06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3142D0-3112-4D80-B5AB-23043308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C79E6-8A72-404D-9D82-1C2981DE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944" y="568345"/>
            <a:ext cx="4151327" cy="3683613"/>
          </a:xfrm>
        </p:spPr>
        <p:txBody>
          <a:bodyPr anchor="b">
            <a:normAutofit/>
          </a:bodyPr>
          <a:lstStyle/>
          <a:p>
            <a:r>
              <a:rPr lang="en-US" dirty="0"/>
              <a:t>Who can help with issues at home?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DBB21D-8BE0-417D-B2D5-0FECEB68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2944" y="4573693"/>
            <a:ext cx="41513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7446DB-187A-4E00-BF04-AE9883C7D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748589"/>
              </p:ext>
            </p:extLst>
          </p:nvPr>
        </p:nvGraphicFramePr>
        <p:xfrm>
          <a:off x="642938" y="644525"/>
          <a:ext cx="6266539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05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3DAF-AB40-4668-B6C9-0BA94C00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Who can you turn to within your community?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517F65-DD45-49DA-973C-3599AC7EB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05183"/>
              </p:ext>
            </p:extLst>
          </p:nvPr>
        </p:nvGraphicFramePr>
        <p:xfrm>
          <a:off x="2004646" y="2294792"/>
          <a:ext cx="9699992" cy="379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26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7772-B2B5-441D-B02F-E3ABB0CA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US" dirty="0"/>
              <a:t>Encouragement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D290-0AAA-435B-97D0-C8B61381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638" y="2215662"/>
            <a:ext cx="10376633" cy="4404945"/>
          </a:xfrm>
        </p:spPr>
        <p:txBody>
          <a:bodyPr>
            <a:normAutofit lnSpcReduction="10000"/>
          </a:bodyPr>
          <a:lstStyle/>
          <a:p>
            <a:r>
              <a:rPr lang="en-CA" sz="2400" b="1" i="1" dirty="0"/>
              <a:t>“Many of us are keenly aware that we are not working nearly as hard as some on the front lines or on projects and initiatives requiring intense and ongoing effort. I would say this: don’t feel guilty! Maybe you’ve made this kind of exceptional effort in the past; others will be called on to take their turn in the future! It is what it is, and I know that all of us are willing to do whatever is required of us.” </a:t>
            </a:r>
            <a:r>
              <a:rPr lang="en-CA" sz="2400" b="1" dirty="0"/>
              <a:t>– Ian Shugart, Clerk of the Privy Council and Secretary to the Cabinet</a:t>
            </a:r>
          </a:p>
          <a:p>
            <a:r>
              <a:rPr lang="en-CA" sz="2400" b="1" i="1" dirty="0"/>
              <a:t>“This is a time of exceptional solidarity—a time when our members are engaged in an all-out effort to fight the pandemic and ensure that Canada and Canadians are as safe and supported as possible.” </a:t>
            </a:r>
            <a:r>
              <a:rPr lang="en-CA" sz="2400" b="1" dirty="0"/>
              <a:t>– Chris Aylward, PSAC National President</a:t>
            </a:r>
          </a:p>
        </p:txBody>
      </p:sp>
    </p:spTree>
    <p:extLst>
      <p:ext uri="{BB962C8B-B14F-4D97-AF65-F5344CB8AC3E}">
        <p14:creationId xmlns:p14="http://schemas.microsoft.com/office/powerpoint/2010/main" val="259981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B8F9-7107-4458-A0A1-5F6DC0FC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D9E6-ED4A-40C4-AEF0-BFF0635C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638" y="2438400"/>
            <a:ext cx="10376633" cy="3651504"/>
          </a:xfrm>
        </p:spPr>
        <p:txBody>
          <a:bodyPr/>
          <a:lstStyle/>
          <a:p>
            <a:r>
              <a:rPr lang="en-CA" sz="2400" dirty="0"/>
              <a:t> </a:t>
            </a:r>
            <a:r>
              <a:rPr lang="en-CA" sz="2400" b="1" dirty="0"/>
              <a:t>They want us to do our best and do all we can to help them. By working together, I think we can do just that.” </a:t>
            </a:r>
            <a:r>
              <a:rPr lang="en-CA" sz="2400" b="1" dirty="0" err="1"/>
              <a:t>Jagmeet</a:t>
            </a:r>
            <a:r>
              <a:rPr lang="en-CA" sz="2400" b="1" dirty="0"/>
              <a:t> Singh, Leader of NDP</a:t>
            </a:r>
          </a:p>
          <a:p>
            <a:r>
              <a:rPr lang="en-CA" sz="2400" b="1" dirty="0"/>
              <a:t>The Government of Canada will be as flexible as possible and will not only allow, but encourage teleworking whenever and wherever possible. – The Honourable Jean-Yves Duclos, President of the Treasury Board.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05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2472-FA2F-49DA-A0B7-9CF47952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CA" dirty="0"/>
              <a:t>What is Work Life Balance?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A094-A108-4239-A9C4-AEC9EB4E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77" y="2233246"/>
            <a:ext cx="5899638" cy="405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Work Life Balance is a term that used to describe the balance that is found between the time you spend at work and the time you spend in other aspects of your life. </a:t>
            </a:r>
          </a:p>
          <a:p>
            <a:pPr marL="0" indent="0">
              <a:buNone/>
            </a:pPr>
            <a:r>
              <a:rPr lang="en-CA" sz="2400" dirty="0"/>
              <a:t>In our normal every day life the Canadian Mental Health Association indicate that 58 % of Canadians report feeling overloaded with the many roles they are expected to fulfill. </a:t>
            </a:r>
          </a:p>
        </p:txBody>
      </p:sp>
      <p:pic>
        <p:nvPicPr>
          <p:cNvPr id="23" name="Graphic 22" descr="Health">
            <a:extLst>
              <a:ext uri="{FF2B5EF4-FFF2-40B4-BE49-F238E27FC236}">
                <a16:creationId xmlns:a16="http://schemas.microsoft.com/office/drawing/2014/main" id="{1DE6FD3A-DA96-494D-98BC-9398C052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337" y="2857480"/>
            <a:ext cx="2933934" cy="29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2247A-E9F8-4143-ADCA-0F842A18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2726E-DEFA-471B-A86B-F0A089F5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/>
              <a:t>CCOHS – Work/Life Balance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AAB1FD-37D2-44D2-9E77-C42AA85E7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1325304-5D56-466D-9FAD-410F927CC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63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95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8BC4-B260-4EA7-89AC-B1B0A68A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A124-2502-4C6C-9120-2108537F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238" y="2438400"/>
            <a:ext cx="9005033" cy="3651504"/>
          </a:xfrm>
        </p:spPr>
        <p:txBody>
          <a:bodyPr>
            <a:normAutofit/>
          </a:bodyPr>
          <a:lstStyle/>
          <a:p>
            <a:r>
              <a:rPr lang="en-US" sz="2400" dirty="0"/>
              <a:t>Physical Distancing while family members working outside the home</a:t>
            </a:r>
          </a:p>
          <a:p>
            <a:r>
              <a:rPr lang="en-US" sz="2400" dirty="0"/>
              <a:t>Balancing schedules if you have been deemed essential</a:t>
            </a:r>
          </a:p>
          <a:p>
            <a:r>
              <a:rPr lang="en-US" sz="2400" dirty="0"/>
              <a:t>Activist burnout from home</a:t>
            </a:r>
          </a:p>
          <a:p>
            <a:r>
              <a:rPr lang="en-US" sz="2400" dirty="0"/>
              <a:t>Parenting/Homeschooling</a:t>
            </a:r>
            <a:endParaRPr lang="en-CA" sz="2400" dirty="0"/>
          </a:p>
          <a:p>
            <a:r>
              <a:rPr lang="en-CA" sz="2400" dirty="0"/>
              <a:t>Isolation</a:t>
            </a:r>
          </a:p>
          <a:p>
            <a:r>
              <a:rPr lang="en-CA" sz="2400" dirty="0"/>
              <a:t>Employer expectations</a:t>
            </a:r>
          </a:p>
          <a:p>
            <a:r>
              <a:rPr lang="en-CA" sz="2400" dirty="0"/>
              <a:t>Member expectations</a:t>
            </a: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84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4AD5-E006-4505-BF81-95DBAEC8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Your Rights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80F687-5322-42BB-B1C0-FDD0638F1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18525"/>
              </p:ext>
            </p:extLst>
          </p:nvPr>
        </p:nvGraphicFramePr>
        <p:xfrm>
          <a:off x="1138336" y="2295331"/>
          <a:ext cx="10450284" cy="429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56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4EDC-BC63-4A92-88D0-1C500C06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/>
              <a:t>Your Responsibilities</a:t>
            </a:r>
            <a:endParaRPr lang="en-CA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63BFA51-D9D6-435B-A847-4EE9E535B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13357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5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D0A4-A076-49A7-82BD-345986AC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Responsibilities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8723-A251-4410-ADAD-0B804CBB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93" y="2288931"/>
            <a:ext cx="10921756" cy="4454770"/>
          </a:xfrm>
        </p:spPr>
        <p:txBody>
          <a:bodyPr>
            <a:noAutofit/>
          </a:bodyPr>
          <a:lstStyle/>
          <a:p>
            <a:r>
              <a:rPr lang="en-US" sz="2400" dirty="0"/>
              <a:t>Must provide a healthy and safe work environment. (</a:t>
            </a:r>
            <a:r>
              <a:rPr lang="en-CA" sz="2400" dirty="0">
                <a:hlinkClick r:id="rId2"/>
              </a:rPr>
              <a:t>https://drive.google.com/file/d/1ZvmpgbaadIK340D_7VGO57G7LAtsQVL8/view</a:t>
            </a:r>
            <a:r>
              <a:rPr lang="en-CA" sz="2400" dirty="0"/>
              <a:t>)</a:t>
            </a:r>
            <a:endParaRPr lang="en-US" sz="2400" dirty="0"/>
          </a:p>
          <a:p>
            <a:r>
              <a:rPr lang="en-US" sz="2400" dirty="0"/>
              <a:t>Provide direction and guidance to employees.</a:t>
            </a:r>
          </a:p>
          <a:p>
            <a:r>
              <a:rPr lang="en-US" sz="2400" dirty="0"/>
              <a:t>Be flexible with alternate work arrangements</a:t>
            </a:r>
          </a:p>
          <a:p>
            <a:r>
              <a:rPr lang="en-US" sz="2400" dirty="0"/>
              <a:t>Advise employees of what services are available to help with anxiety or stress (</a:t>
            </a:r>
            <a:r>
              <a:rPr lang="en-CA" sz="2400" dirty="0">
                <a:hlinkClick r:id="rId3"/>
              </a:rPr>
              <a:t>https://drive.google.com/file/d/1tBU22BRo72KNCVyC2gnepsBceLdndXNC/view</a:t>
            </a:r>
            <a:r>
              <a:rPr lang="en-CA" sz="2400" dirty="0"/>
              <a:t>)</a:t>
            </a:r>
            <a:endParaRPr lang="en-US" sz="2400" dirty="0"/>
          </a:p>
          <a:p>
            <a:r>
              <a:rPr lang="en-US" sz="2400" dirty="0"/>
              <a:t>Provide you with the tools you need to work from home (</a:t>
            </a:r>
            <a:r>
              <a:rPr lang="en-CA" sz="2400" dirty="0">
                <a:hlinkClick r:id="rId4"/>
              </a:rPr>
              <a:t>https://drive.google.com/file/d/1X2GlteWA3Gs63YQb-Jd0a0aoUCepJeN9/view</a:t>
            </a:r>
            <a:r>
              <a:rPr lang="en-CA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0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BA63-422C-42EC-90C1-74CF38D4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CA" sz="4100"/>
              <a:t>Managing Employer Expectations and knowing your rights</a:t>
            </a:r>
            <a:endParaRPr lang="en-US" sz="4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771543-7B81-461F-AC78-37EC97ED6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7072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9410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1201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Century Schoolbook</vt:lpstr>
      <vt:lpstr>Corbel</vt:lpstr>
      <vt:lpstr>Feathered</vt:lpstr>
      <vt:lpstr>Work Life Balance</vt:lpstr>
      <vt:lpstr>What are some key things that will be discussed tonight?</vt:lpstr>
      <vt:lpstr>What is Work Life Balance?</vt:lpstr>
      <vt:lpstr>CCOHS – Work/Life Balance</vt:lpstr>
      <vt:lpstr>Stressors</vt:lpstr>
      <vt:lpstr>Your Rights</vt:lpstr>
      <vt:lpstr>Your Responsibilities</vt:lpstr>
      <vt:lpstr>Employer Responsibilities</vt:lpstr>
      <vt:lpstr>Managing Employer Expectations and knowing your rights</vt:lpstr>
      <vt:lpstr>Employer Expectations and Solutions</vt:lpstr>
      <vt:lpstr>Employer Expectations and Solutions</vt:lpstr>
      <vt:lpstr>Possible Solutions</vt:lpstr>
      <vt:lpstr>Filing a Grievance</vt:lpstr>
      <vt:lpstr>Accommodation Requests</vt:lpstr>
      <vt:lpstr>Tips, Tricks and Tools </vt:lpstr>
      <vt:lpstr>Priorities</vt:lpstr>
      <vt:lpstr>Your Week</vt:lpstr>
      <vt:lpstr>Your Days</vt:lpstr>
      <vt:lpstr>Who can help with issues you having with work?</vt:lpstr>
      <vt:lpstr>Who can help with issues at home?</vt:lpstr>
      <vt:lpstr>Who can you turn to within your community?</vt:lpstr>
      <vt:lpstr>Encouragement</vt:lpstr>
      <vt:lpstr>Encouragement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Life Balance</dc:title>
  <dc:creator>Nina Babcook</dc:creator>
  <cp:lastModifiedBy>Nina Babcook</cp:lastModifiedBy>
  <cp:revision>17</cp:revision>
  <dcterms:created xsi:type="dcterms:W3CDTF">2020-04-24T22:31:08Z</dcterms:created>
  <dcterms:modified xsi:type="dcterms:W3CDTF">2020-04-27T20:56:04Z</dcterms:modified>
</cp:coreProperties>
</file>